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48" r:id="rId3"/>
    <p:sldMasterId id="2147483950" r:id="rId4"/>
    <p:sldMasterId id="2147483683" r:id="rId5"/>
  </p:sldMasterIdLst>
  <p:notesMasterIdLst>
    <p:notesMasterId r:id="rId15"/>
  </p:notesMasterIdLst>
  <p:handoutMasterIdLst>
    <p:handoutMasterId r:id="rId16"/>
  </p:handoutMasterIdLst>
  <p:sldIdLst>
    <p:sldId id="603" r:id="rId6"/>
    <p:sldId id="2618" r:id="rId7"/>
    <p:sldId id="2147483483" r:id="rId8"/>
    <p:sldId id="2500" r:id="rId9"/>
    <p:sldId id="2146847887" r:id="rId10"/>
    <p:sldId id="2516" r:id="rId11"/>
    <p:sldId id="2515" r:id="rId12"/>
    <p:sldId id="582" r:id="rId13"/>
    <p:sldId id="2419" r:id="rId14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21815"/>
    <a:srgbClr val="66BA36"/>
    <a:srgbClr val="FFFF00"/>
    <a:srgbClr val="1D1D1A"/>
    <a:srgbClr val="595757"/>
    <a:srgbClr val="91A2BF"/>
    <a:srgbClr val="E4EBEA"/>
    <a:srgbClr val="C000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57" autoAdjust="0"/>
    <p:restoredTop sz="96291" autoAdjust="0"/>
  </p:normalViewPr>
  <p:slideViewPr>
    <p:cSldViewPr snapToGrid="0" snapToObjects="1">
      <p:cViewPr varScale="1">
        <p:scale>
          <a:sx n="124" d="100"/>
          <a:sy n="124" d="100"/>
        </p:scale>
        <p:origin x="20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68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6/1/25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tiff>
</file>

<file path=ppt/media/image14.png>
</file>

<file path=ppt/media/image15.tiff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6/1/25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21A3A-000B-724D-82E6-58165F25070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4602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计算产业需求驱动，两条主线：一个是算力摸高的主赛道、一个是算力泛在化、小型化的枝开叶散的分赛道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人类社会演进的两个根本驱动力：能源、信息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科技是推动计算产业发展的最强动力</a:t>
            </a:r>
            <a:endParaRPr lang="en-US" altLang="zh-CN" dirty="0"/>
          </a:p>
          <a:p>
            <a:r>
              <a:rPr lang="zh-CN" altLang="en-US" dirty="0"/>
              <a:t>计算需求多样化，是不变的趋势：国防科研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商业计算</a:t>
            </a:r>
            <a:r>
              <a:rPr lang="en-US" altLang="zh-CN" dirty="0">
                <a:sym typeface="Wingdings" panose="05000000000000000000" pitchFamily="2" charset="2"/>
              </a:rPr>
              <a:t>+</a:t>
            </a:r>
            <a:r>
              <a:rPr lang="zh-CN" altLang="en-US" dirty="0">
                <a:sym typeface="Wingdings" panose="05000000000000000000" pitchFamily="2" charset="2"/>
              </a:rPr>
              <a:t>个人</a:t>
            </a:r>
            <a:r>
              <a:rPr lang="en-US" altLang="zh-CN" dirty="0">
                <a:sym typeface="Wingdings" panose="05000000000000000000" pitchFamily="2" charset="2"/>
              </a:rPr>
              <a:t>PC</a:t>
            </a:r>
            <a:r>
              <a:rPr lang="zh-CN" altLang="en-US" dirty="0">
                <a:sym typeface="Wingdings" panose="05000000000000000000" pitchFamily="2" charset="2"/>
              </a:rPr>
              <a:t>互联网</a:t>
            </a:r>
            <a:r>
              <a:rPr lang="en-US" altLang="zh-CN" dirty="0">
                <a:sym typeface="Wingdings" panose="05000000000000000000" pitchFamily="2" charset="2"/>
              </a:rPr>
              <a:t>/</a:t>
            </a:r>
            <a:r>
              <a:rPr lang="zh-CN" altLang="en-US" dirty="0">
                <a:sym typeface="Wingdings" panose="05000000000000000000" pitchFamily="2" charset="2"/>
              </a:rPr>
              <a:t>移动互联网 及 背后的 </a:t>
            </a:r>
            <a:r>
              <a:rPr lang="en-US" altLang="zh-CN" dirty="0">
                <a:sym typeface="Wingdings" panose="05000000000000000000" pitchFamily="2" charset="2"/>
              </a:rPr>
              <a:t>IDC+</a:t>
            </a:r>
            <a:r>
              <a:rPr lang="zh-CN" altLang="en-US" dirty="0">
                <a:sym typeface="Wingdings" panose="05000000000000000000" pitchFamily="2" charset="2"/>
              </a:rPr>
              <a:t>云计算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>
                <a:sym typeface="Wingdings" panose="05000000000000000000" pitchFamily="2" charset="2"/>
              </a:rPr>
              <a:t>IBM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>
                <a:sym typeface="Wingdings" panose="05000000000000000000" pitchFamily="2" charset="2"/>
              </a:rPr>
              <a:t>Intel</a:t>
            </a:r>
          </a:p>
          <a:p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也许没有一种其他技术能像计算机技术一样，在过去几十年里有如此巨大的进步。据估计，自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1974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年以来，美国总生产力增长的三分之一来自信息技术，它是国家繁荣的最大贡献者之一。</a:t>
            </a:r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自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1971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年以来，处理器的性能提高了约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400,000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倍。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81E48D-7DEE-42BB-9CCD-BCDC47BA74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4685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21A3A-000B-724D-82E6-58165F25070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5957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1460F0-4107-44B1-9AC0-A3E3C7045FFE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2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2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84E815-EB58-B7F4-CA07-DB3A06195A8C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chemeClr val="tx2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chemeClr val="tx2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10E3CC-989A-8250-417F-7E17E488D2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6" name="TextBox 2">
            <a:extLst>
              <a:ext uri="{FF2B5EF4-FFF2-40B4-BE49-F238E27FC236}">
                <a16:creationId xmlns:a16="http://schemas.microsoft.com/office/drawing/2014/main" id="{2B6BBB75-E7CF-676E-F204-FA4CCAFAF988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https://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chemeClr val="tx2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635" y="522789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32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en-US" altLang="zh-CN" dirty="0"/>
              <a:t>Text</a:t>
            </a:r>
            <a:r>
              <a:rPr lang="zh-CN" altLang="en-US" dirty="0"/>
              <a:t> 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46909"/>
            <a:ext cx="10963473" cy="5108171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32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篇章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BD3EAA6-5124-3D4A-95FF-740B70F603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6763" cy="6858000"/>
          </a:xfrm>
          <a:prstGeom prst="rect">
            <a:avLst/>
          </a:prstGeom>
        </p:spPr>
      </p:pic>
      <p:sp>
        <p:nvSpPr>
          <p:cNvPr id="2" name="TextBox 2">
            <a:extLst>
              <a:ext uri="{FF2B5EF4-FFF2-40B4-BE49-F238E27FC236}">
                <a16:creationId xmlns:a16="http://schemas.microsoft.com/office/drawing/2014/main" id="{F3652C3B-3BDF-C967-C9F7-FC41B185F5A1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2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2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62216C8F-403B-B46A-188F-43EEF71787AB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chemeClr val="tx2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chemeClr val="tx2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03A16B-634D-EAB9-B25D-7FC30383ACC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6" name="TextBox 2">
            <a:extLst>
              <a:ext uri="{FF2B5EF4-FFF2-40B4-BE49-F238E27FC236}">
                <a16:creationId xmlns:a16="http://schemas.microsoft.com/office/drawing/2014/main" id="{1F0AA649-F2A3-8307-89FA-873D519CD422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https://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chemeClr val="tx2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35A58353-89D2-75E1-4F31-34BFB4BE32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2406869"/>
            <a:ext cx="11161240" cy="360365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exend" pitchFamily="2" charset="0"/>
                <a:ea typeface="微软雅黑" pitchFamily="34" charset="-122"/>
                <a:cs typeface="Futura-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6339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3200" b="1">
                <a:solidFill>
                  <a:schemeClr val="tx1">
                    <a:lumMod val="95000"/>
                  </a:schemeClr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N.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892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351536"/>
            <a:ext cx="10963473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-Medium" panose="020B0602020204020303" pitchFamily="34" charset="-79"/>
                <a:cs typeface="Futura-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DAA57E4D-57AC-4B4A-BA6C-86FA5001E093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BE738B7-F398-0746-82A7-6856A70110C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https://</a:t>
            </a:r>
            <a:r>
              <a:rPr lang="en-US" altLang="zh-CN" sz="11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2B527018-A8C0-2549-A68F-07BA1E99861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6C2E1D7-5E39-AB4F-9CBA-46A0ADF0768E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F1C80BB-D03E-114E-9AE3-8A8609E07672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4" name="Group 18">
              <a:extLst>
                <a:ext uri="{FF2B5EF4-FFF2-40B4-BE49-F238E27FC236}">
                  <a16:creationId xmlns:a16="http://schemas.microsoft.com/office/drawing/2014/main" id="{2F0883A7-BCE1-2342-91EE-B3A807B5EE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5" name="Rectangle 19">
                <a:extLst>
                  <a:ext uri="{FF2B5EF4-FFF2-40B4-BE49-F238E27FC236}">
                    <a16:creationId xmlns:a16="http://schemas.microsoft.com/office/drawing/2014/main" id="{69E12922-9CE0-8144-94EA-24B51ED17E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6" name="Rectangle 20">
                <a:extLst>
                  <a:ext uri="{FF2B5EF4-FFF2-40B4-BE49-F238E27FC236}">
                    <a16:creationId xmlns:a16="http://schemas.microsoft.com/office/drawing/2014/main" id="{0F94F024-0AF6-FC47-8DFC-F35CD6931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1">
                <a:extLst>
                  <a:ext uri="{FF2B5EF4-FFF2-40B4-BE49-F238E27FC236}">
                    <a16:creationId xmlns:a16="http://schemas.microsoft.com/office/drawing/2014/main" id="{6DB1F3D1-02FB-D34F-A2B5-3688CF5FB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8" name="Rectangle 22">
                <a:extLst>
                  <a:ext uri="{FF2B5EF4-FFF2-40B4-BE49-F238E27FC236}">
                    <a16:creationId xmlns:a16="http://schemas.microsoft.com/office/drawing/2014/main" id="{F78FB0B0-0E5C-954F-8BC1-1A273BD1E9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23">
              <a:extLst>
                <a:ext uri="{FF2B5EF4-FFF2-40B4-BE49-F238E27FC236}">
                  <a16:creationId xmlns:a16="http://schemas.microsoft.com/office/drawing/2014/main" id="{04B50A98-6A94-6845-B2AF-0E608B122E5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1" name="Rectangle 24">
                <a:extLst>
                  <a:ext uri="{FF2B5EF4-FFF2-40B4-BE49-F238E27FC236}">
                    <a16:creationId xmlns:a16="http://schemas.microsoft.com/office/drawing/2014/main" id="{BCE565D0-22C1-2E47-ADDF-A42AB04FB6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2" name="Rectangle 25">
                <a:extLst>
                  <a:ext uri="{FF2B5EF4-FFF2-40B4-BE49-F238E27FC236}">
                    <a16:creationId xmlns:a16="http://schemas.microsoft.com/office/drawing/2014/main" id="{7031360E-60D8-3748-820B-120AFA81DD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6">
                <a:extLst>
                  <a:ext uri="{FF2B5EF4-FFF2-40B4-BE49-F238E27FC236}">
                    <a16:creationId xmlns:a16="http://schemas.microsoft.com/office/drawing/2014/main" id="{5E103C08-5827-934C-9FE6-DE811B5CB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7">
                <a:extLst>
                  <a:ext uri="{FF2B5EF4-FFF2-40B4-BE49-F238E27FC236}">
                    <a16:creationId xmlns:a16="http://schemas.microsoft.com/office/drawing/2014/main" id="{51B2DE11-DBCC-F442-A2A8-08E9F5E75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28">
              <a:extLst>
                <a:ext uri="{FF2B5EF4-FFF2-40B4-BE49-F238E27FC236}">
                  <a16:creationId xmlns:a16="http://schemas.microsoft.com/office/drawing/2014/main" id="{BA4F0379-6F0F-1648-B5CB-024104F1D9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7" name="Rectangle 29">
                <a:extLst>
                  <a:ext uri="{FF2B5EF4-FFF2-40B4-BE49-F238E27FC236}">
                    <a16:creationId xmlns:a16="http://schemas.microsoft.com/office/drawing/2014/main" id="{52A1B2A2-CFB4-474D-98D0-AB03196757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8" name="Rectangle 30">
                <a:extLst>
                  <a:ext uri="{FF2B5EF4-FFF2-40B4-BE49-F238E27FC236}">
                    <a16:creationId xmlns:a16="http://schemas.microsoft.com/office/drawing/2014/main" id="{3811321C-E020-4C46-80FA-B6E6B3D232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1">
                <a:extLst>
                  <a:ext uri="{FF2B5EF4-FFF2-40B4-BE49-F238E27FC236}">
                    <a16:creationId xmlns:a16="http://schemas.microsoft.com/office/drawing/2014/main" id="{42CE6974-5699-B64E-8748-C7AA8B59A6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32">
                <a:extLst>
                  <a:ext uri="{FF2B5EF4-FFF2-40B4-BE49-F238E27FC236}">
                    <a16:creationId xmlns:a16="http://schemas.microsoft.com/office/drawing/2014/main" id="{CCDD0EC8-DEF3-D74F-A0CE-471C31C185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33">
              <a:extLst>
                <a:ext uri="{FF2B5EF4-FFF2-40B4-BE49-F238E27FC236}">
                  <a16:creationId xmlns:a16="http://schemas.microsoft.com/office/drawing/2014/main" id="{86D01087-413E-624D-80E9-CFAFB3275F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3" name="Rectangle 34">
                <a:extLst>
                  <a:ext uri="{FF2B5EF4-FFF2-40B4-BE49-F238E27FC236}">
                    <a16:creationId xmlns:a16="http://schemas.microsoft.com/office/drawing/2014/main" id="{752C8B9C-9D84-5845-BD1F-44013C8C64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4" name="Rectangle 35">
                <a:extLst>
                  <a:ext uri="{FF2B5EF4-FFF2-40B4-BE49-F238E27FC236}">
                    <a16:creationId xmlns:a16="http://schemas.microsoft.com/office/drawing/2014/main" id="{4EB35639-3259-C847-8C55-4E4D266ABB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6">
                <a:extLst>
                  <a:ext uri="{FF2B5EF4-FFF2-40B4-BE49-F238E27FC236}">
                    <a16:creationId xmlns:a16="http://schemas.microsoft.com/office/drawing/2014/main" id="{A11EF571-49DB-8249-99C5-89BC145C89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7">
                <a:extLst>
                  <a:ext uri="{FF2B5EF4-FFF2-40B4-BE49-F238E27FC236}">
                    <a16:creationId xmlns:a16="http://schemas.microsoft.com/office/drawing/2014/main" id="{3E8B53FC-E145-3F43-AFF8-EB48BC38C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38">
              <a:extLst>
                <a:ext uri="{FF2B5EF4-FFF2-40B4-BE49-F238E27FC236}">
                  <a16:creationId xmlns:a16="http://schemas.microsoft.com/office/drawing/2014/main" id="{E83DBCC2-696B-AD41-A7AF-7192CD834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9" name="Rectangle 39">
                <a:extLst>
                  <a:ext uri="{FF2B5EF4-FFF2-40B4-BE49-F238E27FC236}">
                    <a16:creationId xmlns:a16="http://schemas.microsoft.com/office/drawing/2014/main" id="{6A0F83C8-66F9-C646-AA29-C7361B3002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0" name="Rectangle 40">
                <a:extLst>
                  <a:ext uri="{FF2B5EF4-FFF2-40B4-BE49-F238E27FC236}">
                    <a16:creationId xmlns:a16="http://schemas.microsoft.com/office/drawing/2014/main" id="{E6045887-7F8F-F440-87E6-90112BBCAB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1">
                <a:extLst>
                  <a:ext uri="{FF2B5EF4-FFF2-40B4-BE49-F238E27FC236}">
                    <a16:creationId xmlns:a16="http://schemas.microsoft.com/office/drawing/2014/main" id="{FADBF25C-CD8A-344D-A2B6-9F694BE52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42">
                <a:extLst>
                  <a:ext uri="{FF2B5EF4-FFF2-40B4-BE49-F238E27FC236}">
                    <a16:creationId xmlns:a16="http://schemas.microsoft.com/office/drawing/2014/main" id="{5756FACE-B85A-BE48-89D3-72CDE423E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43">
              <a:extLst>
                <a:ext uri="{FF2B5EF4-FFF2-40B4-BE49-F238E27FC236}">
                  <a16:creationId xmlns:a16="http://schemas.microsoft.com/office/drawing/2014/main" id="{6E6546FA-A3AE-1445-B5F3-D3FDF9B38B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5" name="Rectangle 44">
                <a:extLst>
                  <a:ext uri="{FF2B5EF4-FFF2-40B4-BE49-F238E27FC236}">
                    <a16:creationId xmlns:a16="http://schemas.microsoft.com/office/drawing/2014/main" id="{0213551D-0E39-714A-974C-324089C14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6" name="Rectangle 45">
                <a:extLst>
                  <a:ext uri="{FF2B5EF4-FFF2-40B4-BE49-F238E27FC236}">
                    <a16:creationId xmlns:a16="http://schemas.microsoft.com/office/drawing/2014/main" id="{38E6BB56-0E57-4D4C-B890-D407AD370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6">
                <a:extLst>
                  <a:ext uri="{FF2B5EF4-FFF2-40B4-BE49-F238E27FC236}">
                    <a16:creationId xmlns:a16="http://schemas.microsoft.com/office/drawing/2014/main" id="{016E85E5-8603-064F-9B53-45C9479EF1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7">
                <a:extLst>
                  <a:ext uri="{FF2B5EF4-FFF2-40B4-BE49-F238E27FC236}">
                    <a16:creationId xmlns:a16="http://schemas.microsoft.com/office/drawing/2014/main" id="{61979A07-7FC0-794E-902D-DE18D921B8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48">
              <a:extLst>
                <a:ext uri="{FF2B5EF4-FFF2-40B4-BE49-F238E27FC236}">
                  <a16:creationId xmlns:a16="http://schemas.microsoft.com/office/drawing/2014/main" id="{3F0325B4-35DD-E041-BA7F-B681242FA4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1" name="Rectangle 49">
                <a:extLst>
                  <a:ext uri="{FF2B5EF4-FFF2-40B4-BE49-F238E27FC236}">
                    <a16:creationId xmlns:a16="http://schemas.microsoft.com/office/drawing/2014/main" id="{160A308A-50A9-9C4C-AF71-79017E36F0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2" name="Rectangle 50">
                <a:extLst>
                  <a:ext uri="{FF2B5EF4-FFF2-40B4-BE49-F238E27FC236}">
                    <a16:creationId xmlns:a16="http://schemas.microsoft.com/office/drawing/2014/main" id="{97497718-5961-5446-9E28-15CA3A2138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1">
                <a:extLst>
                  <a:ext uri="{FF2B5EF4-FFF2-40B4-BE49-F238E27FC236}">
                    <a16:creationId xmlns:a16="http://schemas.microsoft.com/office/drawing/2014/main" id="{8375F904-41AE-8146-8E09-C35AB795A7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52">
                <a:extLst>
                  <a:ext uri="{FF2B5EF4-FFF2-40B4-BE49-F238E27FC236}">
                    <a16:creationId xmlns:a16="http://schemas.microsoft.com/office/drawing/2014/main" id="{A1D3B9B0-CDE9-5244-9364-3FE76EE1F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53">
              <a:extLst>
                <a:ext uri="{FF2B5EF4-FFF2-40B4-BE49-F238E27FC236}">
                  <a16:creationId xmlns:a16="http://schemas.microsoft.com/office/drawing/2014/main" id="{AF07594E-C433-FB4E-964B-FCB6E508F1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7" name="Rectangle 54">
                <a:extLst>
                  <a:ext uri="{FF2B5EF4-FFF2-40B4-BE49-F238E27FC236}">
                    <a16:creationId xmlns:a16="http://schemas.microsoft.com/office/drawing/2014/main" id="{472C57FE-7162-354F-8D2E-9F74E180F6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8" name="Rectangle 55">
                <a:extLst>
                  <a:ext uri="{FF2B5EF4-FFF2-40B4-BE49-F238E27FC236}">
                    <a16:creationId xmlns:a16="http://schemas.microsoft.com/office/drawing/2014/main" id="{8BB07287-2BF7-1B49-8591-59AFBCE1E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6">
                <a:extLst>
                  <a:ext uri="{FF2B5EF4-FFF2-40B4-BE49-F238E27FC236}">
                    <a16:creationId xmlns:a16="http://schemas.microsoft.com/office/drawing/2014/main" id="{61C593D7-BCA8-E243-A350-D473367FC0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7">
                <a:extLst>
                  <a:ext uri="{FF2B5EF4-FFF2-40B4-BE49-F238E27FC236}">
                    <a16:creationId xmlns:a16="http://schemas.microsoft.com/office/drawing/2014/main" id="{96E2ACF3-8945-A846-9A76-24E4F1DE4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58">
              <a:extLst>
                <a:ext uri="{FF2B5EF4-FFF2-40B4-BE49-F238E27FC236}">
                  <a16:creationId xmlns:a16="http://schemas.microsoft.com/office/drawing/2014/main" id="{53F68A40-98FE-C049-8646-AF3B4B8F3F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3" name="Rectangle 59">
                <a:extLst>
                  <a:ext uri="{FF2B5EF4-FFF2-40B4-BE49-F238E27FC236}">
                    <a16:creationId xmlns:a16="http://schemas.microsoft.com/office/drawing/2014/main" id="{3BFBC783-6197-584C-9E4F-7F6798332A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4" name="Rectangle 60">
                <a:extLst>
                  <a:ext uri="{FF2B5EF4-FFF2-40B4-BE49-F238E27FC236}">
                    <a16:creationId xmlns:a16="http://schemas.microsoft.com/office/drawing/2014/main" id="{F328BC2C-2255-5149-9F7A-DC0F920F68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1">
                <a:extLst>
                  <a:ext uri="{FF2B5EF4-FFF2-40B4-BE49-F238E27FC236}">
                    <a16:creationId xmlns:a16="http://schemas.microsoft.com/office/drawing/2014/main" id="{AAB98B3A-E4B0-2D42-BAB5-43D7B746DD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62">
                <a:extLst>
                  <a:ext uri="{FF2B5EF4-FFF2-40B4-BE49-F238E27FC236}">
                    <a16:creationId xmlns:a16="http://schemas.microsoft.com/office/drawing/2014/main" id="{8D176379-BF63-7941-891A-34942201E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63">
              <a:extLst>
                <a:ext uri="{FF2B5EF4-FFF2-40B4-BE49-F238E27FC236}">
                  <a16:creationId xmlns:a16="http://schemas.microsoft.com/office/drawing/2014/main" id="{13D5D356-16D2-B246-A39E-2D07E1183D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9" name="Rectangle 64">
                <a:extLst>
                  <a:ext uri="{FF2B5EF4-FFF2-40B4-BE49-F238E27FC236}">
                    <a16:creationId xmlns:a16="http://schemas.microsoft.com/office/drawing/2014/main" id="{FECA42F8-FF45-2044-BDE7-C7DC7313FF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0" name="Rectangle 65">
                <a:extLst>
                  <a:ext uri="{FF2B5EF4-FFF2-40B4-BE49-F238E27FC236}">
                    <a16:creationId xmlns:a16="http://schemas.microsoft.com/office/drawing/2014/main" id="{876AF6DD-69F9-C045-A4F0-136C6B6FD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6">
                <a:extLst>
                  <a:ext uri="{FF2B5EF4-FFF2-40B4-BE49-F238E27FC236}">
                    <a16:creationId xmlns:a16="http://schemas.microsoft.com/office/drawing/2014/main" id="{4F4D979B-6877-8B4F-A4FA-9E3CE00D7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7">
                <a:extLst>
                  <a:ext uri="{FF2B5EF4-FFF2-40B4-BE49-F238E27FC236}">
                    <a16:creationId xmlns:a16="http://schemas.microsoft.com/office/drawing/2014/main" id="{E43DD49F-0BC6-3747-A13F-DE3AA7A7B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68">
              <a:extLst>
                <a:ext uri="{FF2B5EF4-FFF2-40B4-BE49-F238E27FC236}">
                  <a16:creationId xmlns:a16="http://schemas.microsoft.com/office/drawing/2014/main" id="{BB6E2340-8FC3-9F41-90FC-E9FA72BF8F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5" name="Rectangle 69">
                <a:extLst>
                  <a:ext uri="{FF2B5EF4-FFF2-40B4-BE49-F238E27FC236}">
                    <a16:creationId xmlns:a16="http://schemas.microsoft.com/office/drawing/2014/main" id="{F263B7C8-E521-0E45-9A58-8DDA996B85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6" name="Rectangle 70">
                <a:extLst>
                  <a:ext uri="{FF2B5EF4-FFF2-40B4-BE49-F238E27FC236}">
                    <a16:creationId xmlns:a16="http://schemas.microsoft.com/office/drawing/2014/main" id="{A6737B0A-F864-984A-A19F-C3EC17AAF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1">
                <a:extLst>
                  <a:ext uri="{FF2B5EF4-FFF2-40B4-BE49-F238E27FC236}">
                    <a16:creationId xmlns:a16="http://schemas.microsoft.com/office/drawing/2014/main" id="{E5B9BA48-ED89-8B49-AD44-240DFC5FF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72">
                <a:extLst>
                  <a:ext uri="{FF2B5EF4-FFF2-40B4-BE49-F238E27FC236}">
                    <a16:creationId xmlns:a16="http://schemas.microsoft.com/office/drawing/2014/main" id="{F26C55AE-82C0-774A-882B-C78331504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73">
              <a:extLst>
                <a:ext uri="{FF2B5EF4-FFF2-40B4-BE49-F238E27FC236}">
                  <a16:creationId xmlns:a16="http://schemas.microsoft.com/office/drawing/2014/main" id="{CCAFAE89-B656-4746-BC1E-D3C1280B5EB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1" name="Rectangle 74">
                <a:extLst>
                  <a:ext uri="{FF2B5EF4-FFF2-40B4-BE49-F238E27FC236}">
                    <a16:creationId xmlns:a16="http://schemas.microsoft.com/office/drawing/2014/main" id="{6D795F3C-0237-324F-80C3-9430CC4BF9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2" name="Rectangle 75">
                <a:extLst>
                  <a:ext uri="{FF2B5EF4-FFF2-40B4-BE49-F238E27FC236}">
                    <a16:creationId xmlns:a16="http://schemas.microsoft.com/office/drawing/2014/main" id="{9ADB2399-C60A-7A44-8C6F-E3590DEF50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6">
                <a:extLst>
                  <a:ext uri="{FF2B5EF4-FFF2-40B4-BE49-F238E27FC236}">
                    <a16:creationId xmlns:a16="http://schemas.microsoft.com/office/drawing/2014/main" id="{912018D6-5AF7-5943-B320-8F5D890808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7">
                <a:extLst>
                  <a:ext uri="{FF2B5EF4-FFF2-40B4-BE49-F238E27FC236}">
                    <a16:creationId xmlns:a16="http://schemas.microsoft.com/office/drawing/2014/main" id="{6EF094BD-5040-0B4A-B88D-E7F28A84D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78">
              <a:extLst>
                <a:ext uri="{FF2B5EF4-FFF2-40B4-BE49-F238E27FC236}">
                  <a16:creationId xmlns:a16="http://schemas.microsoft.com/office/drawing/2014/main" id="{502C6170-7CB7-394C-BE52-E190A4301F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7" name="Rectangle 79">
                <a:extLst>
                  <a:ext uri="{FF2B5EF4-FFF2-40B4-BE49-F238E27FC236}">
                    <a16:creationId xmlns:a16="http://schemas.microsoft.com/office/drawing/2014/main" id="{47A3800C-B41D-234A-A87E-252E6E1FA0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8" name="Rectangle 80">
                <a:extLst>
                  <a:ext uri="{FF2B5EF4-FFF2-40B4-BE49-F238E27FC236}">
                    <a16:creationId xmlns:a16="http://schemas.microsoft.com/office/drawing/2014/main" id="{23322F17-4B9D-694B-B104-8990972D16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81">
                <a:extLst>
                  <a:ext uri="{FF2B5EF4-FFF2-40B4-BE49-F238E27FC236}">
                    <a16:creationId xmlns:a16="http://schemas.microsoft.com/office/drawing/2014/main" id="{9797F0C5-A026-3244-A76E-D6D13AD0BE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82">
                <a:extLst>
                  <a:ext uri="{FF2B5EF4-FFF2-40B4-BE49-F238E27FC236}">
                    <a16:creationId xmlns:a16="http://schemas.microsoft.com/office/drawing/2014/main" id="{97DCAD35-B13D-434B-8C71-4E7F9CB05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9" name="Rectangle 83">
            <a:extLst>
              <a:ext uri="{FF2B5EF4-FFF2-40B4-BE49-F238E27FC236}">
                <a16:creationId xmlns:a16="http://schemas.microsoft.com/office/drawing/2014/main" id="{DC6B5320-2274-E045-B8A8-8FE53CC3B6D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0" name="Rectangle 84">
            <a:extLst>
              <a:ext uri="{FF2B5EF4-FFF2-40B4-BE49-F238E27FC236}">
                <a16:creationId xmlns:a16="http://schemas.microsoft.com/office/drawing/2014/main" id="{BC896F73-AACB-B442-98B8-56AAA885038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0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5">
            <a:extLst>
              <a:ext uri="{FF2B5EF4-FFF2-40B4-BE49-F238E27FC236}">
                <a16:creationId xmlns:a16="http://schemas.microsoft.com/office/drawing/2014/main" id="{5BBC3D22-C8BD-6E40-9853-81A509B6306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35D8D64-3517-884F-A63A-6B170EC85CBD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68E3478-8E25-0C41-BD64-C4CBF7CC9FC7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4" name="Group 18">
              <a:extLst>
                <a:ext uri="{FF2B5EF4-FFF2-40B4-BE49-F238E27FC236}">
                  <a16:creationId xmlns:a16="http://schemas.microsoft.com/office/drawing/2014/main" id="{99A42DA1-5B3C-B74E-A538-0FE12DEAAE2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5" name="Rectangle 19">
                <a:extLst>
                  <a:ext uri="{FF2B5EF4-FFF2-40B4-BE49-F238E27FC236}">
                    <a16:creationId xmlns:a16="http://schemas.microsoft.com/office/drawing/2014/main" id="{EAC6B2B5-38BF-D042-A46B-CDC1AC508F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6" name="Rectangle 20">
                <a:extLst>
                  <a:ext uri="{FF2B5EF4-FFF2-40B4-BE49-F238E27FC236}">
                    <a16:creationId xmlns:a16="http://schemas.microsoft.com/office/drawing/2014/main" id="{F9D1E726-1474-2649-B299-B3482A2F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1">
                <a:extLst>
                  <a:ext uri="{FF2B5EF4-FFF2-40B4-BE49-F238E27FC236}">
                    <a16:creationId xmlns:a16="http://schemas.microsoft.com/office/drawing/2014/main" id="{637D7899-2375-9A40-AE33-ADF2A47257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8" name="Rectangle 22">
                <a:extLst>
                  <a:ext uri="{FF2B5EF4-FFF2-40B4-BE49-F238E27FC236}">
                    <a16:creationId xmlns:a16="http://schemas.microsoft.com/office/drawing/2014/main" id="{5CF63C11-61F8-AD4E-BA74-564C0CB428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23">
              <a:extLst>
                <a:ext uri="{FF2B5EF4-FFF2-40B4-BE49-F238E27FC236}">
                  <a16:creationId xmlns:a16="http://schemas.microsoft.com/office/drawing/2014/main" id="{6C44727B-F11C-CF4F-9470-4376C255CC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1" name="Rectangle 24">
                <a:extLst>
                  <a:ext uri="{FF2B5EF4-FFF2-40B4-BE49-F238E27FC236}">
                    <a16:creationId xmlns:a16="http://schemas.microsoft.com/office/drawing/2014/main" id="{87D9D541-DBBF-204B-99C2-317D2560B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2" name="Rectangle 25">
                <a:extLst>
                  <a:ext uri="{FF2B5EF4-FFF2-40B4-BE49-F238E27FC236}">
                    <a16:creationId xmlns:a16="http://schemas.microsoft.com/office/drawing/2014/main" id="{7255439D-C16A-584B-8A71-64DEC7A13A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6">
                <a:extLst>
                  <a:ext uri="{FF2B5EF4-FFF2-40B4-BE49-F238E27FC236}">
                    <a16:creationId xmlns:a16="http://schemas.microsoft.com/office/drawing/2014/main" id="{851D12BE-779D-2248-A49C-B2A3E190C1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7">
                <a:extLst>
                  <a:ext uri="{FF2B5EF4-FFF2-40B4-BE49-F238E27FC236}">
                    <a16:creationId xmlns:a16="http://schemas.microsoft.com/office/drawing/2014/main" id="{E3E05B9C-6535-1145-A5FB-362B2D3C59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28">
              <a:extLst>
                <a:ext uri="{FF2B5EF4-FFF2-40B4-BE49-F238E27FC236}">
                  <a16:creationId xmlns:a16="http://schemas.microsoft.com/office/drawing/2014/main" id="{40AB3C45-D453-8445-A666-F4AB773FD2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7" name="Rectangle 29">
                <a:extLst>
                  <a:ext uri="{FF2B5EF4-FFF2-40B4-BE49-F238E27FC236}">
                    <a16:creationId xmlns:a16="http://schemas.microsoft.com/office/drawing/2014/main" id="{2BE8D4FD-647F-484A-BB3D-3A53BE127C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8" name="Rectangle 30">
                <a:extLst>
                  <a:ext uri="{FF2B5EF4-FFF2-40B4-BE49-F238E27FC236}">
                    <a16:creationId xmlns:a16="http://schemas.microsoft.com/office/drawing/2014/main" id="{98D950A1-D582-7D40-ACAD-024FDCD176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1">
                <a:extLst>
                  <a:ext uri="{FF2B5EF4-FFF2-40B4-BE49-F238E27FC236}">
                    <a16:creationId xmlns:a16="http://schemas.microsoft.com/office/drawing/2014/main" id="{477D579F-3EEC-D94E-9BE8-2749901AD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32">
                <a:extLst>
                  <a:ext uri="{FF2B5EF4-FFF2-40B4-BE49-F238E27FC236}">
                    <a16:creationId xmlns:a16="http://schemas.microsoft.com/office/drawing/2014/main" id="{E9024426-6600-B444-9917-C935F8151D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33">
              <a:extLst>
                <a:ext uri="{FF2B5EF4-FFF2-40B4-BE49-F238E27FC236}">
                  <a16:creationId xmlns:a16="http://schemas.microsoft.com/office/drawing/2014/main" id="{6DDF88EC-F185-FC48-9C8B-64D35611CA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3" name="Rectangle 34">
                <a:extLst>
                  <a:ext uri="{FF2B5EF4-FFF2-40B4-BE49-F238E27FC236}">
                    <a16:creationId xmlns:a16="http://schemas.microsoft.com/office/drawing/2014/main" id="{389678E6-E69F-CB4D-A47C-84CC217B6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4" name="Rectangle 35">
                <a:extLst>
                  <a:ext uri="{FF2B5EF4-FFF2-40B4-BE49-F238E27FC236}">
                    <a16:creationId xmlns:a16="http://schemas.microsoft.com/office/drawing/2014/main" id="{0643F449-48E1-7447-BAEA-1D5F093D4E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6">
                <a:extLst>
                  <a:ext uri="{FF2B5EF4-FFF2-40B4-BE49-F238E27FC236}">
                    <a16:creationId xmlns:a16="http://schemas.microsoft.com/office/drawing/2014/main" id="{4B468376-C520-154C-AC89-55E375AB1A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7">
                <a:extLst>
                  <a:ext uri="{FF2B5EF4-FFF2-40B4-BE49-F238E27FC236}">
                    <a16:creationId xmlns:a16="http://schemas.microsoft.com/office/drawing/2014/main" id="{1CB5AA30-0ADA-A349-A715-C82F12502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38">
              <a:extLst>
                <a:ext uri="{FF2B5EF4-FFF2-40B4-BE49-F238E27FC236}">
                  <a16:creationId xmlns:a16="http://schemas.microsoft.com/office/drawing/2014/main" id="{F2485F85-A439-F243-A409-617485D046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9" name="Rectangle 39">
                <a:extLst>
                  <a:ext uri="{FF2B5EF4-FFF2-40B4-BE49-F238E27FC236}">
                    <a16:creationId xmlns:a16="http://schemas.microsoft.com/office/drawing/2014/main" id="{4BECDF48-4AE9-F94C-882E-CE5B445C92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0" name="Rectangle 40">
                <a:extLst>
                  <a:ext uri="{FF2B5EF4-FFF2-40B4-BE49-F238E27FC236}">
                    <a16:creationId xmlns:a16="http://schemas.microsoft.com/office/drawing/2014/main" id="{04A87568-2F86-3C45-B686-C972508EB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1">
                <a:extLst>
                  <a:ext uri="{FF2B5EF4-FFF2-40B4-BE49-F238E27FC236}">
                    <a16:creationId xmlns:a16="http://schemas.microsoft.com/office/drawing/2014/main" id="{FAFABB8C-8CD0-9C41-84FA-F73A526CF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42">
                <a:extLst>
                  <a:ext uri="{FF2B5EF4-FFF2-40B4-BE49-F238E27FC236}">
                    <a16:creationId xmlns:a16="http://schemas.microsoft.com/office/drawing/2014/main" id="{BFC0E70D-422D-F347-8E12-5B62F6EA7B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43">
              <a:extLst>
                <a:ext uri="{FF2B5EF4-FFF2-40B4-BE49-F238E27FC236}">
                  <a16:creationId xmlns:a16="http://schemas.microsoft.com/office/drawing/2014/main" id="{626CB16A-C156-0A41-AE7F-15D3D11786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5" name="Rectangle 44">
                <a:extLst>
                  <a:ext uri="{FF2B5EF4-FFF2-40B4-BE49-F238E27FC236}">
                    <a16:creationId xmlns:a16="http://schemas.microsoft.com/office/drawing/2014/main" id="{F452AD4A-D9DB-6444-A6BE-EF26185799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6" name="Rectangle 45">
                <a:extLst>
                  <a:ext uri="{FF2B5EF4-FFF2-40B4-BE49-F238E27FC236}">
                    <a16:creationId xmlns:a16="http://schemas.microsoft.com/office/drawing/2014/main" id="{F3770997-588A-094B-B497-0102B22327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6">
                <a:extLst>
                  <a:ext uri="{FF2B5EF4-FFF2-40B4-BE49-F238E27FC236}">
                    <a16:creationId xmlns:a16="http://schemas.microsoft.com/office/drawing/2014/main" id="{B03F1CF5-E133-D247-A1CE-1CFCEC83E8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7">
                <a:extLst>
                  <a:ext uri="{FF2B5EF4-FFF2-40B4-BE49-F238E27FC236}">
                    <a16:creationId xmlns:a16="http://schemas.microsoft.com/office/drawing/2014/main" id="{60CDEEAF-577F-3C49-A82A-82596D84BE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48">
              <a:extLst>
                <a:ext uri="{FF2B5EF4-FFF2-40B4-BE49-F238E27FC236}">
                  <a16:creationId xmlns:a16="http://schemas.microsoft.com/office/drawing/2014/main" id="{6603BD30-8AE9-7245-853C-33F5F4A0E2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1" name="Rectangle 49">
                <a:extLst>
                  <a:ext uri="{FF2B5EF4-FFF2-40B4-BE49-F238E27FC236}">
                    <a16:creationId xmlns:a16="http://schemas.microsoft.com/office/drawing/2014/main" id="{3A0A4AC8-171B-3E49-A644-F47B5969E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2" name="Rectangle 50">
                <a:extLst>
                  <a:ext uri="{FF2B5EF4-FFF2-40B4-BE49-F238E27FC236}">
                    <a16:creationId xmlns:a16="http://schemas.microsoft.com/office/drawing/2014/main" id="{1B268DC4-FD2C-D141-BBA4-3BE35F658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1">
                <a:extLst>
                  <a:ext uri="{FF2B5EF4-FFF2-40B4-BE49-F238E27FC236}">
                    <a16:creationId xmlns:a16="http://schemas.microsoft.com/office/drawing/2014/main" id="{07980EB2-A6E5-594E-9970-70D98AD884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52">
                <a:extLst>
                  <a:ext uri="{FF2B5EF4-FFF2-40B4-BE49-F238E27FC236}">
                    <a16:creationId xmlns:a16="http://schemas.microsoft.com/office/drawing/2014/main" id="{1BE35F9F-DB1B-2043-9520-4EF858CC6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53">
              <a:extLst>
                <a:ext uri="{FF2B5EF4-FFF2-40B4-BE49-F238E27FC236}">
                  <a16:creationId xmlns:a16="http://schemas.microsoft.com/office/drawing/2014/main" id="{4823545C-798A-6542-BB3C-C0BF810FA0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7" name="Rectangle 54">
                <a:extLst>
                  <a:ext uri="{FF2B5EF4-FFF2-40B4-BE49-F238E27FC236}">
                    <a16:creationId xmlns:a16="http://schemas.microsoft.com/office/drawing/2014/main" id="{290EEB78-501D-6449-BDE5-919C25BC72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8" name="Rectangle 55">
                <a:extLst>
                  <a:ext uri="{FF2B5EF4-FFF2-40B4-BE49-F238E27FC236}">
                    <a16:creationId xmlns:a16="http://schemas.microsoft.com/office/drawing/2014/main" id="{BA89D749-719F-0443-BA3E-46E583480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6">
                <a:extLst>
                  <a:ext uri="{FF2B5EF4-FFF2-40B4-BE49-F238E27FC236}">
                    <a16:creationId xmlns:a16="http://schemas.microsoft.com/office/drawing/2014/main" id="{35E598F0-CA20-B14D-83D1-9E589F45DF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7">
                <a:extLst>
                  <a:ext uri="{FF2B5EF4-FFF2-40B4-BE49-F238E27FC236}">
                    <a16:creationId xmlns:a16="http://schemas.microsoft.com/office/drawing/2014/main" id="{77F1BE84-112F-894B-ADCE-96902DB88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58">
              <a:extLst>
                <a:ext uri="{FF2B5EF4-FFF2-40B4-BE49-F238E27FC236}">
                  <a16:creationId xmlns:a16="http://schemas.microsoft.com/office/drawing/2014/main" id="{66DC0D8F-F34A-6A4C-B199-F262329211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3" name="Rectangle 59">
                <a:extLst>
                  <a:ext uri="{FF2B5EF4-FFF2-40B4-BE49-F238E27FC236}">
                    <a16:creationId xmlns:a16="http://schemas.microsoft.com/office/drawing/2014/main" id="{CEFF4B89-757A-734B-9E48-EDBF09A15F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4" name="Rectangle 60">
                <a:extLst>
                  <a:ext uri="{FF2B5EF4-FFF2-40B4-BE49-F238E27FC236}">
                    <a16:creationId xmlns:a16="http://schemas.microsoft.com/office/drawing/2014/main" id="{A86470B6-3FF2-BB43-A0FF-246834928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1">
                <a:extLst>
                  <a:ext uri="{FF2B5EF4-FFF2-40B4-BE49-F238E27FC236}">
                    <a16:creationId xmlns:a16="http://schemas.microsoft.com/office/drawing/2014/main" id="{78065FA0-C09E-F946-BD70-9BD0F6651D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62">
                <a:extLst>
                  <a:ext uri="{FF2B5EF4-FFF2-40B4-BE49-F238E27FC236}">
                    <a16:creationId xmlns:a16="http://schemas.microsoft.com/office/drawing/2014/main" id="{5A4E9EBA-3AA7-C844-8A86-D54CBFA09A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63">
              <a:extLst>
                <a:ext uri="{FF2B5EF4-FFF2-40B4-BE49-F238E27FC236}">
                  <a16:creationId xmlns:a16="http://schemas.microsoft.com/office/drawing/2014/main" id="{53BD6958-0F63-EC42-9B25-255D536CB4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9" name="Rectangle 64">
                <a:extLst>
                  <a:ext uri="{FF2B5EF4-FFF2-40B4-BE49-F238E27FC236}">
                    <a16:creationId xmlns:a16="http://schemas.microsoft.com/office/drawing/2014/main" id="{014E0DB4-2157-1741-8B3C-4D60FE00F2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0" name="Rectangle 65">
                <a:extLst>
                  <a:ext uri="{FF2B5EF4-FFF2-40B4-BE49-F238E27FC236}">
                    <a16:creationId xmlns:a16="http://schemas.microsoft.com/office/drawing/2014/main" id="{F2134725-6CDE-8E44-B6FE-84B4170796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6">
                <a:extLst>
                  <a:ext uri="{FF2B5EF4-FFF2-40B4-BE49-F238E27FC236}">
                    <a16:creationId xmlns:a16="http://schemas.microsoft.com/office/drawing/2014/main" id="{7B152D95-53AB-1446-8963-4F690D0B4D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7">
                <a:extLst>
                  <a:ext uri="{FF2B5EF4-FFF2-40B4-BE49-F238E27FC236}">
                    <a16:creationId xmlns:a16="http://schemas.microsoft.com/office/drawing/2014/main" id="{501AC583-7D2F-4E47-805E-A70E2CF2C7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68">
              <a:extLst>
                <a:ext uri="{FF2B5EF4-FFF2-40B4-BE49-F238E27FC236}">
                  <a16:creationId xmlns:a16="http://schemas.microsoft.com/office/drawing/2014/main" id="{D5FD12C7-5303-CE46-863E-E4BA220910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5" name="Rectangle 69">
                <a:extLst>
                  <a:ext uri="{FF2B5EF4-FFF2-40B4-BE49-F238E27FC236}">
                    <a16:creationId xmlns:a16="http://schemas.microsoft.com/office/drawing/2014/main" id="{752B8E1E-F1FA-6246-B1E2-9C6A76F473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6" name="Rectangle 70">
                <a:extLst>
                  <a:ext uri="{FF2B5EF4-FFF2-40B4-BE49-F238E27FC236}">
                    <a16:creationId xmlns:a16="http://schemas.microsoft.com/office/drawing/2014/main" id="{104731CA-2266-3A44-9795-1845012CD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1">
                <a:extLst>
                  <a:ext uri="{FF2B5EF4-FFF2-40B4-BE49-F238E27FC236}">
                    <a16:creationId xmlns:a16="http://schemas.microsoft.com/office/drawing/2014/main" id="{E848CB10-70CB-CF43-90F7-F595FCB7B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72">
                <a:extLst>
                  <a:ext uri="{FF2B5EF4-FFF2-40B4-BE49-F238E27FC236}">
                    <a16:creationId xmlns:a16="http://schemas.microsoft.com/office/drawing/2014/main" id="{6645FE51-27F5-B248-BE72-49BDC5BB5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73">
              <a:extLst>
                <a:ext uri="{FF2B5EF4-FFF2-40B4-BE49-F238E27FC236}">
                  <a16:creationId xmlns:a16="http://schemas.microsoft.com/office/drawing/2014/main" id="{C4AF28F0-D2D6-F14D-B230-C6C34D6722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1" name="Rectangle 74">
                <a:extLst>
                  <a:ext uri="{FF2B5EF4-FFF2-40B4-BE49-F238E27FC236}">
                    <a16:creationId xmlns:a16="http://schemas.microsoft.com/office/drawing/2014/main" id="{56498193-3B70-7347-8991-3903693076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2" name="Rectangle 75">
                <a:extLst>
                  <a:ext uri="{FF2B5EF4-FFF2-40B4-BE49-F238E27FC236}">
                    <a16:creationId xmlns:a16="http://schemas.microsoft.com/office/drawing/2014/main" id="{78FD35E8-09A6-714A-BAF7-F9832E0760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6">
                <a:extLst>
                  <a:ext uri="{FF2B5EF4-FFF2-40B4-BE49-F238E27FC236}">
                    <a16:creationId xmlns:a16="http://schemas.microsoft.com/office/drawing/2014/main" id="{4CE4DCF4-6042-C841-9228-FAD129DAC1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7">
                <a:extLst>
                  <a:ext uri="{FF2B5EF4-FFF2-40B4-BE49-F238E27FC236}">
                    <a16:creationId xmlns:a16="http://schemas.microsoft.com/office/drawing/2014/main" id="{43CB7E77-D2AD-B949-96C6-A0EE7618C9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78">
              <a:extLst>
                <a:ext uri="{FF2B5EF4-FFF2-40B4-BE49-F238E27FC236}">
                  <a16:creationId xmlns:a16="http://schemas.microsoft.com/office/drawing/2014/main" id="{8171FCA2-A2FC-5148-BE04-F1B1D55748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7" name="Rectangle 79">
                <a:extLst>
                  <a:ext uri="{FF2B5EF4-FFF2-40B4-BE49-F238E27FC236}">
                    <a16:creationId xmlns:a16="http://schemas.microsoft.com/office/drawing/2014/main" id="{BDFE6B5E-28A5-1841-9B7A-60D3BFEADB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8" name="Rectangle 80">
                <a:extLst>
                  <a:ext uri="{FF2B5EF4-FFF2-40B4-BE49-F238E27FC236}">
                    <a16:creationId xmlns:a16="http://schemas.microsoft.com/office/drawing/2014/main" id="{8B212038-05CE-D340-81F3-4748634856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81">
                <a:extLst>
                  <a:ext uri="{FF2B5EF4-FFF2-40B4-BE49-F238E27FC236}">
                    <a16:creationId xmlns:a16="http://schemas.microsoft.com/office/drawing/2014/main" id="{C439AEEB-9DFA-9640-8B30-6322301EF4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82">
                <a:extLst>
                  <a:ext uri="{FF2B5EF4-FFF2-40B4-BE49-F238E27FC236}">
                    <a16:creationId xmlns:a16="http://schemas.microsoft.com/office/drawing/2014/main" id="{AD11A216-A03A-C042-A782-43EC94D9FB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9" name="Rectangle 83">
            <a:extLst>
              <a:ext uri="{FF2B5EF4-FFF2-40B4-BE49-F238E27FC236}">
                <a16:creationId xmlns:a16="http://schemas.microsoft.com/office/drawing/2014/main" id="{3D0F0BF1-B66F-6949-972A-F9A73844087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0" name="Rectangle 84">
            <a:extLst>
              <a:ext uri="{FF2B5EF4-FFF2-40B4-BE49-F238E27FC236}">
                <a16:creationId xmlns:a16="http://schemas.microsoft.com/office/drawing/2014/main" id="{16D311E9-0B5E-5149-BD0E-7C502CD6B26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TextBox 2">
            <a:extLst>
              <a:ext uri="{FF2B5EF4-FFF2-40B4-BE49-F238E27FC236}">
                <a16:creationId xmlns:a16="http://schemas.microsoft.com/office/drawing/2014/main" id="{A889820E-F4CC-AC5B-9669-79FCD2076373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82" name="TextBox 3">
            <a:extLst>
              <a:ext uri="{FF2B5EF4-FFF2-40B4-BE49-F238E27FC236}">
                <a16:creationId xmlns:a16="http://schemas.microsoft.com/office/drawing/2014/main" id="{6ED18A3F-5D6E-8C14-CCE2-48DD7047557B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4FE289D2-5824-FA98-93EC-11278F58E31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bg1"/>
            </a:solidFill>
            <a:prstDash val="solid"/>
          </a:ln>
          <a:effectLst/>
        </p:spPr>
      </p:pic>
      <p:sp>
        <p:nvSpPr>
          <p:cNvPr id="84" name="TextBox 2">
            <a:extLst>
              <a:ext uri="{FF2B5EF4-FFF2-40B4-BE49-F238E27FC236}">
                <a16:creationId xmlns:a16="http://schemas.microsoft.com/office/drawing/2014/main" id="{F5B0A06F-8FA9-A4D1-3C6E-01790866E6A9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https://</a:t>
            </a:r>
            <a:r>
              <a:rPr lang="en-US" altLang="zh-CN" sz="11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81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5096ED63-C01A-E59A-0E51-6A0B0BBA116D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9CF2DFB-DA79-1FAD-2622-D489DADA98F8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chemeClr val="tx1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chemeClr val="tx1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B1FF1E5-88CB-58A6-2633-0268AAB8D1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bg1"/>
            </a:solidFill>
            <a:prstDash val="solid"/>
          </a:ln>
          <a:effectLst/>
        </p:spPr>
      </p:pic>
      <p:sp>
        <p:nvSpPr>
          <p:cNvPr id="8" name="TextBox 2">
            <a:extLst>
              <a:ext uri="{FF2B5EF4-FFF2-40B4-BE49-F238E27FC236}">
                <a16:creationId xmlns:a16="http://schemas.microsoft.com/office/drawing/2014/main" id="{8D01B9C1-1218-999A-DD42-4FB0536564EA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https://</a:t>
            </a:r>
            <a:r>
              <a:rPr lang="en-US" altLang="zh-CN" sz="1100" dirty="0" err="1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chemeClr val="tx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chemeClr val="tx1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80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ectangle 15">
            <a:extLst>
              <a:ext uri="{FF2B5EF4-FFF2-40B4-BE49-F238E27FC236}">
                <a16:creationId xmlns:a16="http://schemas.microsoft.com/office/drawing/2014/main" id="{9198A4EC-9B6A-3249-AB0F-2C7B54FCA14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32001" y="7768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C325AB4E-F86A-864D-B4CB-796E69148147}"/>
              </a:ext>
            </a:extLst>
          </p:cNvPr>
          <p:cNvGrpSpPr/>
          <p:nvPr userDrawn="1"/>
        </p:nvGrpSpPr>
        <p:grpSpPr>
          <a:xfrm>
            <a:off x="12590924" y="3356218"/>
            <a:ext cx="1214711" cy="3499198"/>
            <a:chOff x="12438524" y="3358802"/>
            <a:chExt cx="1214711" cy="3499198"/>
          </a:xfrm>
        </p:grpSpPr>
        <p:sp>
          <p:nvSpPr>
            <p:cNvPr id="156" name="矩形 155">
              <a:extLst>
                <a:ext uri="{FF2B5EF4-FFF2-40B4-BE49-F238E27FC236}">
                  <a16:creationId xmlns:a16="http://schemas.microsoft.com/office/drawing/2014/main" id="{28F9D94E-ED0F-3A41-841B-DABDE0E237C8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57" name="Group 18">
              <a:extLst>
                <a:ext uri="{FF2B5EF4-FFF2-40B4-BE49-F238E27FC236}">
                  <a16:creationId xmlns:a16="http://schemas.microsoft.com/office/drawing/2014/main" id="{A233F840-0E81-564E-B143-F110894CEC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218" name="Rectangle 19">
                <a:extLst>
                  <a:ext uri="{FF2B5EF4-FFF2-40B4-BE49-F238E27FC236}">
                    <a16:creationId xmlns:a16="http://schemas.microsoft.com/office/drawing/2014/main" id="{CBD70A2E-15AA-4C4D-A1F0-6DB40ADE2C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9" name="Rectangle 20">
                <a:extLst>
                  <a:ext uri="{FF2B5EF4-FFF2-40B4-BE49-F238E27FC236}">
                    <a16:creationId xmlns:a16="http://schemas.microsoft.com/office/drawing/2014/main" id="{5A005B31-94F9-1E42-880D-FFA22477FF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20" name="Rectangle 21">
                <a:extLst>
                  <a:ext uri="{FF2B5EF4-FFF2-40B4-BE49-F238E27FC236}">
                    <a16:creationId xmlns:a16="http://schemas.microsoft.com/office/drawing/2014/main" id="{DDDCE69F-4C1D-1243-8C09-1562262E80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21" name="Rectangle 22">
                <a:extLst>
                  <a:ext uri="{FF2B5EF4-FFF2-40B4-BE49-F238E27FC236}">
                    <a16:creationId xmlns:a16="http://schemas.microsoft.com/office/drawing/2014/main" id="{54B59A2F-5F33-3C46-94F0-83F728C4F7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8" name="Group 23">
              <a:extLst>
                <a:ext uri="{FF2B5EF4-FFF2-40B4-BE49-F238E27FC236}">
                  <a16:creationId xmlns:a16="http://schemas.microsoft.com/office/drawing/2014/main" id="{B8A28144-362A-A64D-9561-389D2A7B89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214" name="Rectangle 24">
                <a:extLst>
                  <a:ext uri="{FF2B5EF4-FFF2-40B4-BE49-F238E27FC236}">
                    <a16:creationId xmlns:a16="http://schemas.microsoft.com/office/drawing/2014/main" id="{BBDCCD69-4401-0541-BB6A-0858852136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5" name="Rectangle 25">
                <a:extLst>
                  <a:ext uri="{FF2B5EF4-FFF2-40B4-BE49-F238E27FC236}">
                    <a16:creationId xmlns:a16="http://schemas.microsoft.com/office/drawing/2014/main" id="{DB8A2296-1C6A-C94E-BC1C-EF63A568F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6" name="Rectangle 26">
                <a:extLst>
                  <a:ext uri="{FF2B5EF4-FFF2-40B4-BE49-F238E27FC236}">
                    <a16:creationId xmlns:a16="http://schemas.microsoft.com/office/drawing/2014/main" id="{9AC3934E-F4A3-F74B-899C-F06385FE55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7" name="Rectangle 27">
                <a:extLst>
                  <a:ext uri="{FF2B5EF4-FFF2-40B4-BE49-F238E27FC236}">
                    <a16:creationId xmlns:a16="http://schemas.microsoft.com/office/drawing/2014/main" id="{E8E19B1A-ADDC-E649-8F85-B4396A2F0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9" name="Group 28">
              <a:extLst>
                <a:ext uri="{FF2B5EF4-FFF2-40B4-BE49-F238E27FC236}">
                  <a16:creationId xmlns:a16="http://schemas.microsoft.com/office/drawing/2014/main" id="{FCDC7B61-993F-834E-8CF4-174EA4309D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210" name="Rectangle 29">
                <a:extLst>
                  <a:ext uri="{FF2B5EF4-FFF2-40B4-BE49-F238E27FC236}">
                    <a16:creationId xmlns:a16="http://schemas.microsoft.com/office/drawing/2014/main" id="{58F16D6E-EDCA-BF47-874B-003E995D1B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1" name="Rectangle 30">
                <a:extLst>
                  <a:ext uri="{FF2B5EF4-FFF2-40B4-BE49-F238E27FC236}">
                    <a16:creationId xmlns:a16="http://schemas.microsoft.com/office/drawing/2014/main" id="{8985A2F5-040F-B04B-8C62-91311C56C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2" name="Rectangle 31">
                <a:extLst>
                  <a:ext uri="{FF2B5EF4-FFF2-40B4-BE49-F238E27FC236}">
                    <a16:creationId xmlns:a16="http://schemas.microsoft.com/office/drawing/2014/main" id="{C7E75C91-6DBE-0A4F-A577-A08E7EC69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13" name="Rectangle 32">
                <a:extLst>
                  <a:ext uri="{FF2B5EF4-FFF2-40B4-BE49-F238E27FC236}">
                    <a16:creationId xmlns:a16="http://schemas.microsoft.com/office/drawing/2014/main" id="{AA565E94-5C52-B747-942D-08843DACEA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0" name="Group 33">
              <a:extLst>
                <a:ext uri="{FF2B5EF4-FFF2-40B4-BE49-F238E27FC236}">
                  <a16:creationId xmlns:a16="http://schemas.microsoft.com/office/drawing/2014/main" id="{5100AAF4-59F9-5041-92C6-FBC32A97B71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206" name="Rectangle 34">
                <a:extLst>
                  <a:ext uri="{FF2B5EF4-FFF2-40B4-BE49-F238E27FC236}">
                    <a16:creationId xmlns:a16="http://schemas.microsoft.com/office/drawing/2014/main" id="{EF31E4DE-1A95-2B4C-9179-B110CC6EC3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7" name="Rectangle 35">
                <a:extLst>
                  <a:ext uri="{FF2B5EF4-FFF2-40B4-BE49-F238E27FC236}">
                    <a16:creationId xmlns:a16="http://schemas.microsoft.com/office/drawing/2014/main" id="{8B98FEFC-874D-C94A-B7AF-10D539CD07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8" name="Rectangle 36">
                <a:extLst>
                  <a:ext uri="{FF2B5EF4-FFF2-40B4-BE49-F238E27FC236}">
                    <a16:creationId xmlns:a16="http://schemas.microsoft.com/office/drawing/2014/main" id="{44ABBBBE-3CC2-A94F-87EB-562F2FA42A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9" name="Rectangle 37">
                <a:extLst>
                  <a:ext uri="{FF2B5EF4-FFF2-40B4-BE49-F238E27FC236}">
                    <a16:creationId xmlns:a16="http://schemas.microsoft.com/office/drawing/2014/main" id="{E1BEDB34-F753-294A-AF25-EF5B330E1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1" name="Group 38">
              <a:extLst>
                <a:ext uri="{FF2B5EF4-FFF2-40B4-BE49-F238E27FC236}">
                  <a16:creationId xmlns:a16="http://schemas.microsoft.com/office/drawing/2014/main" id="{7FD0430A-75CD-4F46-9BFB-3A9AEC9561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202" name="Rectangle 39">
                <a:extLst>
                  <a:ext uri="{FF2B5EF4-FFF2-40B4-BE49-F238E27FC236}">
                    <a16:creationId xmlns:a16="http://schemas.microsoft.com/office/drawing/2014/main" id="{1BECE383-23DC-FD47-A037-AE2D9F60D1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3" name="Rectangle 40">
                <a:extLst>
                  <a:ext uri="{FF2B5EF4-FFF2-40B4-BE49-F238E27FC236}">
                    <a16:creationId xmlns:a16="http://schemas.microsoft.com/office/drawing/2014/main" id="{72F94538-242B-4644-B340-6748418F12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4" name="Rectangle 41">
                <a:extLst>
                  <a:ext uri="{FF2B5EF4-FFF2-40B4-BE49-F238E27FC236}">
                    <a16:creationId xmlns:a16="http://schemas.microsoft.com/office/drawing/2014/main" id="{5E66C5BE-F6EC-034A-8E11-63B5DAB9D9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5" name="Rectangle 42">
                <a:extLst>
                  <a:ext uri="{FF2B5EF4-FFF2-40B4-BE49-F238E27FC236}">
                    <a16:creationId xmlns:a16="http://schemas.microsoft.com/office/drawing/2014/main" id="{719AD067-5D18-B544-B0E3-7BC638EB8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2" name="Group 43">
              <a:extLst>
                <a:ext uri="{FF2B5EF4-FFF2-40B4-BE49-F238E27FC236}">
                  <a16:creationId xmlns:a16="http://schemas.microsoft.com/office/drawing/2014/main" id="{0EA8E840-08BC-7F41-A630-03237F04F0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198" name="Rectangle 44">
                <a:extLst>
                  <a:ext uri="{FF2B5EF4-FFF2-40B4-BE49-F238E27FC236}">
                    <a16:creationId xmlns:a16="http://schemas.microsoft.com/office/drawing/2014/main" id="{43165ABB-B500-0743-AFE0-01D13D7274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9" name="Rectangle 45">
                <a:extLst>
                  <a:ext uri="{FF2B5EF4-FFF2-40B4-BE49-F238E27FC236}">
                    <a16:creationId xmlns:a16="http://schemas.microsoft.com/office/drawing/2014/main" id="{EB75955D-7623-7B4B-BE16-D86D2E0A20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0" name="Rectangle 46">
                <a:extLst>
                  <a:ext uri="{FF2B5EF4-FFF2-40B4-BE49-F238E27FC236}">
                    <a16:creationId xmlns:a16="http://schemas.microsoft.com/office/drawing/2014/main" id="{9CD5011A-4CD9-B245-B021-8404CAB38B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01" name="Rectangle 47">
                <a:extLst>
                  <a:ext uri="{FF2B5EF4-FFF2-40B4-BE49-F238E27FC236}">
                    <a16:creationId xmlns:a16="http://schemas.microsoft.com/office/drawing/2014/main" id="{DC3DEB0B-16F1-324A-B79C-86C6B1A05C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3" name="Group 48">
              <a:extLst>
                <a:ext uri="{FF2B5EF4-FFF2-40B4-BE49-F238E27FC236}">
                  <a16:creationId xmlns:a16="http://schemas.microsoft.com/office/drawing/2014/main" id="{2BF6BE56-7D14-8E44-B4D6-8F47A48049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194" name="Rectangle 49">
                <a:extLst>
                  <a:ext uri="{FF2B5EF4-FFF2-40B4-BE49-F238E27FC236}">
                    <a16:creationId xmlns:a16="http://schemas.microsoft.com/office/drawing/2014/main" id="{0A141B8E-E1D5-E74C-A241-CB18F35581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5" name="Rectangle 50">
                <a:extLst>
                  <a:ext uri="{FF2B5EF4-FFF2-40B4-BE49-F238E27FC236}">
                    <a16:creationId xmlns:a16="http://schemas.microsoft.com/office/drawing/2014/main" id="{59E3AD38-4D95-DD42-BEA1-9A607EE0B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6" name="Rectangle 51">
                <a:extLst>
                  <a:ext uri="{FF2B5EF4-FFF2-40B4-BE49-F238E27FC236}">
                    <a16:creationId xmlns:a16="http://schemas.microsoft.com/office/drawing/2014/main" id="{4AF8E431-625B-3A46-91AF-A824CB61B7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7" name="Rectangle 52">
                <a:extLst>
                  <a:ext uri="{FF2B5EF4-FFF2-40B4-BE49-F238E27FC236}">
                    <a16:creationId xmlns:a16="http://schemas.microsoft.com/office/drawing/2014/main" id="{7BBF8B0B-BDFA-E14E-A2C7-5D7BCCB925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4" name="Group 53">
              <a:extLst>
                <a:ext uri="{FF2B5EF4-FFF2-40B4-BE49-F238E27FC236}">
                  <a16:creationId xmlns:a16="http://schemas.microsoft.com/office/drawing/2014/main" id="{F9D7864F-61FE-374A-AC8D-1F360708FD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190" name="Rectangle 54">
                <a:extLst>
                  <a:ext uri="{FF2B5EF4-FFF2-40B4-BE49-F238E27FC236}">
                    <a16:creationId xmlns:a16="http://schemas.microsoft.com/office/drawing/2014/main" id="{F8843224-1EAA-9E4F-8FF7-C361E61DB3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1" name="Rectangle 55">
                <a:extLst>
                  <a:ext uri="{FF2B5EF4-FFF2-40B4-BE49-F238E27FC236}">
                    <a16:creationId xmlns:a16="http://schemas.microsoft.com/office/drawing/2014/main" id="{E590E694-6B67-2745-87D8-669AB6020B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2" name="Rectangle 56">
                <a:extLst>
                  <a:ext uri="{FF2B5EF4-FFF2-40B4-BE49-F238E27FC236}">
                    <a16:creationId xmlns:a16="http://schemas.microsoft.com/office/drawing/2014/main" id="{ADD943B9-1109-D740-A262-5B137A73AC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93" name="Rectangle 57">
                <a:extLst>
                  <a:ext uri="{FF2B5EF4-FFF2-40B4-BE49-F238E27FC236}">
                    <a16:creationId xmlns:a16="http://schemas.microsoft.com/office/drawing/2014/main" id="{C30D371E-65D2-8F45-9196-0B142E7948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5" name="Group 58">
              <a:extLst>
                <a:ext uri="{FF2B5EF4-FFF2-40B4-BE49-F238E27FC236}">
                  <a16:creationId xmlns:a16="http://schemas.microsoft.com/office/drawing/2014/main" id="{EC545055-A1AB-B546-989A-AC7E3419DC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186" name="Rectangle 59">
                <a:extLst>
                  <a:ext uri="{FF2B5EF4-FFF2-40B4-BE49-F238E27FC236}">
                    <a16:creationId xmlns:a16="http://schemas.microsoft.com/office/drawing/2014/main" id="{FA66ABA9-C5DB-FD4C-A0FC-B848059AC7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7" name="Rectangle 60">
                <a:extLst>
                  <a:ext uri="{FF2B5EF4-FFF2-40B4-BE49-F238E27FC236}">
                    <a16:creationId xmlns:a16="http://schemas.microsoft.com/office/drawing/2014/main" id="{AA9C4B0C-6091-F244-9619-9EE27B684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8" name="Rectangle 61">
                <a:extLst>
                  <a:ext uri="{FF2B5EF4-FFF2-40B4-BE49-F238E27FC236}">
                    <a16:creationId xmlns:a16="http://schemas.microsoft.com/office/drawing/2014/main" id="{A1258E41-8B7B-1B49-8AF7-19E26014F3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9" name="Rectangle 62">
                <a:extLst>
                  <a:ext uri="{FF2B5EF4-FFF2-40B4-BE49-F238E27FC236}">
                    <a16:creationId xmlns:a16="http://schemas.microsoft.com/office/drawing/2014/main" id="{E3D6D0D7-CFAA-804F-B06C-46CFF4A8AD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6" name="Group 63">
              <a:extLst>
                <a:ext uri="{FF2B5EF4-FFF2-40B4-BE49-F238E27FC236}">
                  <a16:creationId xmlns:a16="http://schemas.microsoft.com/office/drawing/2014/main" id="{A38CBBCA-2B30-4A42-8601-43E7325084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182" name="Rectangle 64">
                <a:extLst>
                  <a:ext uri="{FF2B5EF4-FFF2-40B4-BE49-F238E27FC236}">
                    <a16:creationId xmlns:a16="http://schemas.microsoft.com/office/drawing/2014/main" id="{B5A0780E-5857-6646-9BC2-949D4AF16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3" name="Rectangle 65">
                <a:extLst>
                  <a:ext uri="{FF2B5EF4-FFF2-40B4-BE49-F238E27FC236}">
                    <a16:creationId xmlns:a16="http://schemas.microsoft.com/office/drawing/2014/main" id="{A44A7CA5-4E8D-0841-B1D6-2947627BA5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4" name="Rectangle 66">
                <a:extLst>
                  <a:ext uri="{FF2B5EF4-FFF2-40B4-BE49-F238E27FC236}">
                    <a16:creationId xmlns:a16="http://schemas.microsoft.com/office/drawing/2014/main" id="{51A28DA6-5251-6C4A-8CEA-72A9F45D20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5" name="Rectangle 67">
                <a:extLst>
                  <a:ext uri="{FF2B5EF4-FFF2-40B4-BE49-F238E27FC236}">
                    <a16:creationId xmlns:a16="http://schemas.microsoft.com/office/drawing/2014/main" id="{479E0E82-6CA7-E24A-A62F-1C26DAC55E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7" name="Group 68">
              <a:extLst>
                <a:ext uri="{FF2B5EF4-FFF2-40B4-BE49-F238E27FC236}">
                  <a16:creationId xmlns:a16="http://schemas.microsoft.com/office/drawing/2014/main" id="{0072C369-7EF8-914F-8573-13CB59EB89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178" name="Rectangle 69">
                <a:extLst>
                  <a:ext uri="{FF2B5EF4-FFF2-40B4-BE49-F238E27FC236}">
                    <a16:creationId xmlns:a16="http://schemas.microsoft.com/office/drawing/2014/main" id="{A76F4F57-FB00-5242-845A-A2FF158C0F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9" name="Rectangle 70">
                <a:extLst>
                  <a:ext uri="{FF2B5EF4-FFF2-40B4-BE49-F238E27FC236}">
                    <a16:creationId xmlns:a16="http://schemas.microsoft.com/office/drawing/2014/main" id="{7DD72635-4687-794C-B03C-EE97A2F2AD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0" name="Rectangle 71">
                <a:extLst>
                  <a:ext uri="{FF2B5EF4-FFF2-40B4-BE49-F238E27FC236}">
                    <a16:creationId xmlns:a16="http://schemas.microsoft.com/office/drawing/2014/main" id="{2DE15353-10F5-A049-8879-B5A70028B5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81" name="Rectangle 72">
                <a:extLst>
                  <a:ext uri="{FF2B5EF4-FFF2-40B4-BE49-F238E27FC236}">
                    <a16:creationId xmlns:a16="http://schemas.microsoft.com/office/drawing/2014/main" id="{6EC95F4C-62BF-7D4A-8934-13C9C81E66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8" name="Group 73">
              <a:extLst>
                <a:ext uri="{FF2B5EF4-FFF2-40B4-BE49-F238E27FC236}">
                  <a16:creationId xmlns:a16="http://schemas.microsoft.com/office/drawing/2014/main" id="{45E4EBBA-7060-8A47-AA90-AD8DA7C4AA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174" name="Rectangle 74">
                <a:extLst>
                  <a:ext uri="{FF2B5EF4-FFF2-40B4-BE49-F238E27FC236}">
                    <a16:creationId xmlns:a16="http://schemas.microsoft.com/office/drawing/2014/main" id="{D5C2CE4A-C96B-354B-B056-379259642D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5" name="Rectangle 75">
                <a:extLst>
                  <a:ext uri="{FF2B5EF4-FFF2-40B4-BE49-F238E27FC236}">
                    <a16:creationId xmlns:a16="http://schemas.microsoft.com/office/drawing/2014/main" id="{DEA736AA-A045-D24E-9CCE-2EE2BD6F08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6" name="Rectangle 76">
                <a:extLst>
                  <a:ext uri="{FF2B5EF4-FFF2-40B4-BE49-F238E27FC236}">
                    <a16:creationId xmlns:a16="http://schemas.microsoft.com/office/drawing/2014/main" id="{64595299-D994-7D4C-B599-B0CC37A8B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7" name="Rectangle 77">
                <a:extLst>
                  <a:ext uri="{FF2B5EF4-FFF2-40B4-BE49-F238E27FC236}">
                    <a16:creationId xmlns:a16="http://schemas.microsoft.com/office/drawing/2014/main" id="{FFFE457F-1583-9042-B1A7-A80A37B6BC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9" name="Group 78">
              <a:extLst>
                <a:ext uri="{FF2B5EF4-FFF2-40B4-BE49-F238E27FC236}">
                  <a16:creationId xmlns:a16="http://schemas.microsoft.com/office/drawing/2014/main" id="{83C6DA56-71F7-E74A-A1B2-CC375FB312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170" name="Rectangle 79">
                <a:extLst>
                  <a:ext uri="{FF2B5EF4-FFF2-40B4-BE49-F238E27FC236}">
                    <a16:creationId xmlns:a16="http://schemas.microsoft.com/office/drawing/2014/main" id="{DFC8C74F-C6F8-B841-BCAA-4E6F37F0A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1" name="Rectangle 80">
                <a:extLst>
                  <a:ext uri="{FF2B5EF4-FFF2-40B4-BE49-F238E27FC236}">
                    <a16:creationId xmlns:a16="http://schemas.microsoft.com/office/drawing/2014/main" id="{DF66519A-6C6C-814B-AE2E-74156157EA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2" name="Rectangle 81">
                <a:extLst>
                  <a:ext uri="{FF2B5EF4-FFF2-40B4-BE49-F238E27FC236}">
                    <a16:creationId xmlns:a16="http://schemas.microsoft.com/office/drawing/2014/main" id="{CE444995-45BD-8445-9E1E-75E81A06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173" name="Rectangle 82">
                <a:extLst>
                  <a:ext uri="{FF2B5EF4-FFF2-40B4-BE49-F238E27FC236}">
                    <a16:creationId xmlns:a16="http://schemas.microsoft.com/office/drawing/2014/main" id="{9E95CFED-29BF-3F4C-9D82-AE7B6D340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222" name="Rectangle 83">
            <a:extLst>
              <a:ext uri="{FF2B5EF4-FFF2-40B4-BE49-F238E27FC236}">
                <a16:creationId xmlns:a16="http://schemas.microsoft.com/office/drawing/2014/main" id="{2954C821-269E-8D46-984E-749A5F6397A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1339384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223" name="Rectangle 84">
            <a:extLst>
              <a:ext uri="{FF2B5EF4-FFF2-40B4-BE49-F238E27FC236}">
                <a16:creationId xmlns:a16="http://schemas.microsoft.com/office/drawing/2014/main" id="{8291468C-A8EF-4D44-8440-C437714C366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93155" y="5884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4C85EC5A-B1D1-236C-C798-DC56D534838F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3DB6D1D-51F7-460F-4A45-A4BDD851537B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chemeClr val="bg1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chemeClr val="bg1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047373-B0DC-3662-9BAC-5CC22CC6A57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bg1"/>
            </a:solidFill>
            <a:prstDash val="solid"/>
          </a:ln>
          <a:effectLst/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3A25B12D-379F-F36E-B68A-3F21FED73F90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https://</a:t>
            </a:r>
            <a:r>
              <a:rPr lang="en-US" altLang="zh-CN" sz="1100" dirty="0" err="1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10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2024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341794" y="4814879"/>
            <a:ext cx="1088553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800" b="1" dirty="0">
                <a:solidFill>
                  <a:srgbClr val="C00000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800" b="1" dirty="0">
              <a:solidFill>
                <a:srgbClr val="C00000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EEF0F78-B57F-8D4C-A10F-C1BE427D4B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7672" y="4861362"/>
            <a:ext cx="304066" cy="304066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https://</a:t>
            </a:r>
            <a:r>
              <a:rPr lang="en-US" altLang="zh-CN" sz="10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000" dirty="0" err="1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AIInfra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  <p:sp>
        <p:nvSpPr>
          <p:cNvPr id="14" name="Rectangle 15">
            <a:extLst>
              <a:ext uri="{FF2B5EF4-FFF2-40B4-BE49-F238E27FC236}">
                <a16:creationId xmlns:a16="http://schemas.microsoft.com/office/drawing/2014/main" id="{0EC9B7D7-7D0C-DF4F-AD3A-7486CA53DEF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B0B6BED-EC97-644A-A3AA-16845E63E14F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EBDB5A-75AE-9C47-A64F-5171BD8F48E0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7" name="Group 18">
              <a:extLst>
                <a:ext uri="{FF2B5EF4-FFF2-40B4-BE49-F238E27FC236}">
                  <a16:creationId xmlns:a16="http://schemas.microsoft.com/office/drawing/2014/main" id="{527B1546-2E76-7B4C-A868-01866BFAE8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8" name="Rectangle 19">
                <a:extLst>
                  <a:ext uri="{FF2B5EF4-FFF2-40B4-BE49-F238E27FC236}">
                    <a16:creationId xmlns:a16="http://schemas.microsoft.com/office/drawing/2014/main" id="{A04BE7DC-57AD-E84A-99B6-5748D4F48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9" name="Rectangle 20">
                <a:extLst>
                  <a:ext uri="{FF2B5EF4-FFF2-40B4-BE49-F238E27FC236}">
                    <a16:creationId xmlns:a16="http://schemas.microsoft.com/office/drawing/2014/main" id="{5092770A-CB07-5648-8431-057E93EE9C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80" name="Rectangle 21">
                <a:extLst>
                  <a:ext uri="{FF2B5EF4-FFF2-40B4-BE49-F238E27FC236}">
                    <a16:creationId xmlns:a16="http://schemas.microsoft.com/office/drawing/2014/main" id="{67EF5B91-6FE9-4549-9ECA-04964BEE56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81" name="Rectangle 22">
                <a:extLst>
                  <a:ext uri="{FF2B5EF4-FFF2-40B4-BE49-F238E27FC236}">
                    <a16:creationId xmlns:a16="http://schemas.microsoft.com/office/drawing/2014/main" id="{05182D15-89A2-6045-85B8-2280685F8D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23">
              <a:extLst>
                <a:ext uri="{FF2B5EF4-FFF2-40B4-BE49-F238E27FC236}">
                  <a16:creationId xmlns:a16="http://schemas.microsoft.com/office/drawing/2014/main" id="{BBE18069-10C2-1945-BA80-A024FCF915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74" name="Rectangle 24">
                <a:extLst>
                  <a:ext uri="{FF2B5EF4-FFF2-40B4-BE49-F238E27FC236}">
                    <a16:creationId xmlns:a16="http://schemas.microsoft.com/office/drawing/2014/main" id="{A96CDD39-1926-5E4E-A9F7-499BEC2361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5">
                <a:extLst>
                  <a:ext uri="{FF2B5EF4-FFF2-40B4-BE49-F238E27FC236}">
                    <a16:creationId xmlns:a16="http://schemas.microsoft.com/office/drawing/2014/main" id="{579B7635-77E5-5941-814B-D0090677EF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6" name="Rectangle 26">
                <a:extLst>
                  <a:ext uri="{FF2B5EF4-FFF2-40B4-BE49-F238E27FC236}">
                    <a16:creationId xmlns:a16="http://schemas.microsoft.com/office/drawing/2014/main" id="{38FBF335-4C26-E44C-A51F-6334936CEB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7" name="Rectangle 27">
                <a:extLst>
                  <a:ext uri="{FF2B5EF4-FFF2-40B4-BE49-F238E27FC236}">
                    <a16:creationId xmlns:a16="http://schemas.microsoft.com/office/drawing/2014/main" id="{8A3611F2-FDDF-F141-A871-D946E74F70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28">
              <a:extLst>
                <a:ext uri="{FF2B5EF4-FFF2-40B4-BE49-F238E27FC236}">
                  <a16:creationId xmlns:a16="http://schemas.microsoft.com/office/drawing/2014/main" id="{8682B6F8-0456-EC48-8FBE-44EA6E099F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70" name="Rectangle 29">
                <a:extLst>
                  <a:ext uri="{FF2B5EF4-FFF2-40B4-BE49-F238E27FC236}">
                    <a16:creationId xmlns:a16="http://schemas.microsoft.com/office/drawing/2014/main" id="{86BB10EF-5D49-5446-B416-860964EAB0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30">
                <a:extLst>
                  <a:ext uri="{FF2B5EF4-FFF2-40B4-BE49-F238E27FC236}">
                    <a16:creationId xmlns:a16="http://schemas.microsoft.com/office/drawing/2014/main" id="{519C7337-95C9-1347-97FA-15907949DE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2" name="Rectangle 31">
                <a:extLst>
                  <a:ext uri="{FF2B5EF4-FFF2-40B4-BE49-F238E27FC236}">
                    <a16:creationId xmlns:a16="http://schemas.microsoft.com/office/drawing/2014/main" id="{BEDA1CC2-7E03-E349-9D8A-35B4EB50D4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32">
                <a:extLst>
                  <a:ext uri="{FF2B5EF4-FFF2-40B4-BE49-F238E27FC236}">
                    <a16:creationId xmlns:a16="http://schemas.microsoft.com/office/drawing/2014/main" id="{6478A1D2-1521-2844-9E68-4B4F96BAA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33">
              <a:extLst>
                <a:ext uri="{FF2B5EF4-FFF2-40B4-BE49-F238E27FC236}">
                  <a16:creationId xmlns:a16="http://schemas.microsoft.com/office/drawing/2014/main" id="{EBDF60B0-CCA3-6A47-BCD7-DCABD40546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6" name="Rectangle 34">
                <a:extLst>
                  <a:ext uri="{FF2B5EF4-FFF2-40B4-BE49-F238E27FC236}">
                    <a16:creationId xmlns:a16="http://schemas.microsoft.com/office/drawing/2014/main" id="{5125594C-5313-C34E-839A-1DA18F778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5">
                <a:extLst>
                  <a:ext uri="{FF2B5EF4-FFF2-40B4-BE49-F238E27FC236}">
                    <a16:creationId xmlns:a16="http://schemas.microsoft.com/office/drawing/2014/main" id="{8313D8F3-D70F-4E4F-86B1-E609FF2882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8" name="Rectangle 36">
                <a:extLst>
                  <a:ext uri="{FF2B5EF4-FFF2-40B4-BE49-F238E27FC236}">
                    <a16:creationId xmlns:a16="http://schemas.microsoft.com/office/drawing/2014/main" id="{CBA1FA4C-75C0-D349-8630-E228CD4218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37">
                <a:extLst>
                  <a:ext uri="{FF2B5EF4-FFF2-40B4-BE49-F238E27FC236}">
                    <a16:creationId xmlns:a16="http://schemas.microsoft.com/office/drawing/2014/main" id="{00D2C4F8-6F52-1640-BB34-54901F330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38">
              <a:extLst>
                <a:ext uri="{FF2B5EF4-FFF2-40B4-BE49-F238E27FC236}">
                  <a16:creationId xmlns:a16="http://schemas.microsoft.com/office/drawing/2014/main" id="{69F5A2EF-9997-1942-A95A-9DBAB893CE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62" name="Rectangle 39">
                <a:extLst>
                  <a:ext uri="{FF2B5EF4-FFF2-40B4-BE49-F238E27FC236}">
                    <a16:creationId xmlns:a16="http://schemas.microsoft.com/office/drawing/2014/main" id="{5529C84D-B764-FE42-A1BF-78BED2ABC0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40">
                <a:extLst>
                  <a:ext uri="{FF2B5EF4-FFF2-40B4-BE49-F238E27FC236}">
                    <a16:creationId xmlns:a16="http://schemas.microsoft.com/office/drawing/2014/main" id="{CC97E4C5-963D-4B4E-9153-9E14F73F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4" name="Rectangle 41">
                <a:extLst>
                  <a:ext uri="{FF2B5EF4-FFF2-40B4-BE49-F238E27FC236}">
                    <a16:creationId xmlns:a16="http://schemas.microsoft.com/office/drawing/2014/main" id="{E1872D1B-E07E-1E49-A78C-76802A09B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42">
                <a:extLst>
                  <a:ext uri="{FF2B5EF4-FFF2-40B4-BE49-F238E27FC236}">
                    <a16:creationId xmlns:a16="http://schemas.microsoft.com/office/drawing/2014/main" id="{532BE238-78B4-7E4A-8EA1-12ED81BC54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43">
              <a:extLst>
                <a:ext uri="{FF2B5EF4-FFF2-40B4-BE49-F238E27FC236}">
                  <a16:creationId xmlns:a16="http://schemas.microsoft.com/office/drawing/2014/main" id="{1FEC1308-2B32-CB4C-BAB2-FB1E6AFF13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8" name="Rectangle 44">
                <a:extLst>
                  <a:ext uri="{FF2B5EF4-FFF2-40B4-BE49-F238E27FC236}">
                    <a16:creationId xmlns:a16="http://schemas.microsoft.com/office/drawing/2014/main" id="{DB762B7D-0BDE-5F48-8858-6D69D4303A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5">
                <a:extLst>
                  <a:ext uri="{FF2B5EF4-FFF2-40B4-BE49-F238E27FC236}">
                    <a16:creationId xmlns:a16="http://schemas.microsoft.com/office/drawing/2014/main" id="{A65AC15A-59B6-474B-B237-E106F036B6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0" name="Rectangle 46">
                <a:extLst>
                  <a:ext uri="{FF2B5EF4-FFF2-40B4-BE49-F238E27FC236}">
                    <a16:creationId xmlns:a16="http://schemas.microsoft.com/office/drawing/2014/main" id="{33BFDFF7-57E3-0C41-A90F-0543BAEB5F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47">
                <a:extLst>
                  <a:ext uri="{FF2B5EF4-FFF2-40B4-BE49-F238E27FC236}">
                    <a16:creationId xmlns:a16="http://schemas.microsoft.com/office/drawing/2014/main" id="{D3FFE56D-5EA1-EA4D-B229-81FFE5A7E1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48">
              <a:extLst>
                <a:ext uri="{FF2B5EF4-FFF2-40B4-BE49-F238E27FC236}">
                  <a16:creationId xmlns:a16="http://schemas.microsoft.com/office/drawing/2014/main" id="{3E677EA2-8362-AE45-BC63-8A925E8FC16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54" name="Rectangle 49">
                <a:extLst>
                  <a:ext uri="{FF2B5EF4-FFF2-40B4-BE49-F238E27FC236}">
                    <a16:creationId xmlns:a16="http://schemas.microsoft.com/office/drawing/2014/main" id="{83FE3FE3-7886-BC43-B7E9-DA589B3E13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50">
                <a:extLst>
                  <a:ext uri="{FF2B5EF4-FFF2-40B4-BE49-F238E27FC236}">
                    <a16:creationId xmlns:a16="http://schemas.microsoft.com/office/drawing/2014/main" id="{E618977A-DBEC-594A-8580-8F9AECCC11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6" name="Rectangle 51">
                <a:extLst>
                  <a:ext uri="{FF2B5EF4-FFF2-40B4-BE49-F238E27FC236}">
                    <a16:creationId xmlns:a16="http://schemas.microsoft.com/office/drawing/2014/main" id="{FD976F1A-42D5-E64F-BD6C-06908DD53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52">
                <a:extLst>
                  <a:ext uri="{FF2B5EF4-FFF2-40B4-BE49-F238E27FC236}">
                    <a16:creationId xmlns:a16="http://schemas.microsoft.com/office/drawing/2014/main" id="{03EB2932-0DCA-3A4B-A65D-CC4D89814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4" name="Group 53">
              <a:extLst>
                <a:ext uri="{FF2B5EF4-FFF2-40B4-BE49-F238E27FC236}">
                  <a16:creationId xmlns:a16="http://schemas.microsoft.com/office/drawing/2014/main" id="{A5649E5A-5F15-914A-A8CA-AB33C2CB52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50" name="Rectangle 54">
                <a:extLst>
                  <a:ext uri="{FF2B5EF4-FFF2-40B4-BE49-F238E27FC236}">
                    <a16:creationId xmlns:a16="http://schemas.microsoft.com/office/drawing/2014/main" id="{72A1B707-641B-BF4D-8664-0C48C26CC0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5">
                <a:extLst>
                  <a:ext uri="{FF2B5EF4-FFF2-40B4-BE49-F238E27FC236}">
                    <a16:creationId xmlns:a16="http://schemas.microsoft.com/office/drawing/2014/main" id="{FF8A8A92-54E5-0347-A974-C7FE637556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2" name="Rectangle 56">
                <a:extLst>
                  <a:ext uri="{FF2B5EF4-FFF2-40B4-BE49-F238E27FC236}">
                    <a16:creationId xmlns:a16="http://schemas.microsoft.com/office/drawing/2014/main" id="{15CA81D9-72B7-BB4F-A99C-BD6A58435C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57">
                <a:extLst>
                  <a:ext uri="{FF2B5EF4-FFF2-40B4-BE49-F238E27FC236}">
                    <a16:creationId xmlns:a16="http://schemas.microsoft.com/office/drawing/2014/main" id="{B9E74982-404B-344F-B919-2CBFE33C3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5" name="Group 58">
              <a:extLst>
                <a:ext uri="{FF2B5EF4-FFF2-40B4-BE49-F238E27FC236}">
                  <a16:creationId xmlns:a16="http://schemas.microsoft.com/office/drawing/2014/main" id="{5B57D6E0-D696-A34B-B71C-E6E6867814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6" name="Rectangle 59">
                <a:extLst>
                  <a:ext uri="{FF2B5EF4-FFF2-40B4-BE49-F238E27FC236}">
                    <a16:creationId xmlns:a16="http://schemas.microsoft.com/office/drawing/2014/main" id="{C3598B2A-52EF-1644-8E8C-0CFCFD797F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60">
                <a:extLst>
                  <a:ext uri="{FF2B5EF4-FFF2-40B4-BE49-F238E27FC236}">
                    <a16:creationId xmlns:a16="http://schemas.microsoft.com/office/drawing/2014/main" id="{D0F0F2FA-F49D-E847-A121-5738CFC3AC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8" name="Rectangle 61">
                <a:extLst>
                  <a:ext uri="{FF2B5EF4-FFF2-40B4-BE49-F238E27FC236}">
                    <a16:creationId xmlns:a16="http://schemas.microsoft.com/office/drawing/2014/main" id="{34F7EC08-7915-124B-85B7-8610F4FE00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62">
                <a:extLst>
                  <a:ext uri="{FF2B5EF4-FFF2-40B4-BE49-F238E27FC236}">
                    <a16:creationId xmlns:a16="http://schemas.microsoft.com/office/drawing/2014/main" id="{CBF28FF4-D780-264E-A96E-999F90B977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6" name="Group 63">
              <a:extLst>
                <a:ext uri="{FF2B5EF4-FFF2-40B4-BE49-F238E27FC236}">
                  <a16:creationId xmlns:a16="http://schemas.microsoft.com/office/drawing/2014/main" id="{91151042-4ACA-7342-9339-1B21CA77E3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42" name="Rectangle 64">
                <a:extLst>
                  <a:ext uri="{FF2B5EF4-FFF2-40B4-BE49-F238E27FC236}">
                    <a16:creationId xmlns:a16="http://schemas.microsoft.com/office/drawing/2014/main" id="{9E4FBBCD-F8E4-A649-981E-D46343ADCB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5">
                <a:extLst>
                  <a:ext uri="{FF2B5EF4-FFF2-40B4-BE49-F238E27FC236}">
                    <a16:creationId xmlns:a16="http://schemas.microsoft.com/office/drawing/2014/main" id="{03B778E3-4E84-DA4D-8FBE-A3CF4464E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4" name="Rectangle 66">
                <a:extLst>
                  <a:ext uri="{FF2B5EF4-FFF2-40B4-BE49-F238E27FC236}">
                    <a16:creationId xmlns:a16="http://schemas.microsoft.com/office/drawing/2014/main" id="{A739A690-256C-6B45-8F06-D782A2D46D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67">
                <a:extLst>
                  <a:ext uri="{FF2B5EF4-FFF2-40B4-BE49-F238E27FC236}">
                    <a16:creationId xmlns:a16="http://schemas.microsoft.com/office/drawing/2014/main" id="{A62FB270-DA45-CC43-B966-E5B4B93ABD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7" name="Group 68">
              <a:extLst>
                <a:ext uri="{FF2B5EF4-FFF2-40B4-BE49-F238E27FC236}">
                  <a16:creationId xmlns:a16="http://schemas.microsoft.com/office/drawing/2014/main" id="{319919FB-1BAF-FA49-B450-7D04E48115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8" name="Rectangle 69">
                <a:extLst>
                  <a:ext uri="{FF2B5EF4-FFF2-40B4-BE49-F238E27FC236}">
                    <a16:creationId xmlns:a16="http://schemas.microsoft.com/office/drawing/2014/main" id="{557E3CC4-6914-A046-8E50-285DE0199E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70">
                <a:extLst>
                  <a:ext uri="{FF2B5EF4-FFF2-40B4-BE49-F238E27FC236}">
                    <a16:creationId xmlns:a16="http://schemas.microsoft.com/office/drawing/2014/main" id="{9C9D87B6-8409-3E4C-A39A-27FCC1916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0" name="Rectangle 71">
                <a:extLst>
                  <a:ext uri="{FF2B5EF4-FFF2-40B4-BE49-F238E27FC236}">
                    <a16:creationId xmlns:a16="http://schemas.microsoft.com/office/drawing/2014/main" id="{8E44D8DF-6579-7F40-A242-DA920ED379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72">
                <a:extLst>
                  <a:ext uri="{FF2B5EF4-FFF2-40B4-BE49-F238E27FC236}">
                    <a16:creationId xmlns:a16="http://schemas.microsoft.com/office/drawing/2014/main" id="{CD513B5C-7113-F14D-99D9-C73E95E461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8" name="Group 73">
              <a:extLst>
                <a:ext uri="{FF2B5EF4-FFF2-40B4-BE49-F238E27FC236}">
                  <a16:creationId xmlns:a16="http://schemas.microsoft.com/office/drawing/2014/main" id="{D6A7D29E-C46B-0747-86B2-75419D5531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34" name="Rectangle 74">
                <a:extLst>
                  <a:ext uri="{FF2B5EF4-FFF2-40B4-BE49-F238E27FC236}">
                    <a16:creationId xmlns:a16="http://schemas.microsoft.com/office/drawing/2014/main" id="{4F04C9DB-93AE-614C-8876-96E3637C17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5">
                <a:extLst>
                  <a:ext uri="{FF2B5EF4-FFF2-40B4-BE49-F238E27FC236}">
                    <a16:creationId xmlns:a16="http://schemas.microsoft.com/office/drawing/2014/main" id="{C5554F3B-E2F0-2945-A366-E7AD36F462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6" name="Rectangle 76">
                <a:extLst>
                  <a:ext uri="{FF2B5EF4-FFF2-40B4-BE49-F238E27FC236}">
                    <a16:creationId xmlns:a16="http://schemas.microsoft.com/office/drawing/2014/main" id="{78782E55-DCC7-CE44-991D-BF17096DD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77">
                <a:extLst>
                  <a:ext uri="{FF2B5EF4-FFF2-40B4-BE49-F238E27FC236}">
                    <a16:creationId xmlns:a16="http://schemas.microsoft.com/office/drawing/2014/main" id="{BD72408E-6A44-9448-B58A-ED029093DF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9" name="Group 78">
              <a:extLst>
                <a:ext uri="{FF2B5EF4-FFF2-40B4-BE49-F238E27FC236}">
                  <a16:creationId xmlns:a16="http://schemas.microsoft.com/office/drawing/2014/main" id="{8ED4F9E5-4BBE-B548-9115-7B8E22D2A2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30" name="Rectangle 79">
                <a:extLst>
                  <a:ext uri="{FF2B5EF4-FFF2-40B4-BE49-F238E27FC236}">
                    <a16:creationId xmlns:a16="http://schemas.microsoft.com/office/drawing/2014/main" id="{3B8A6581-131D-824E-8913-DB991DC530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80">
                <a:extLst>
                  <a:ext uri="{FF2B5EF4-FFF2-40B4-BE49-F238E27FC236}">
                    <a16:creationId xmlns:a16="http://schemas.microsoft.com/office/drawing/2014/main" id="{F8A4D103-CAB9-A240-B9CA-A489B8D46C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2" name="Rectangle 81">
                <a:extLst>
                  <a:ext uri="{FF2B5EF4-FFF2-40B4-BE49-F238E27FC236}">
                    <a16:creationId xmlns:a16="http://schemas.microsoft.com/office/drawing/2014/main" id="{041501D7-F06A-BF49-A8E5-02731A9948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82">
                <a:extLst>
                  <a:ext uri="{FF2B5EF4-FFF2-40B4-BE49-F238E27FC236}">
                    <a16:creationId xmlns:a16="http://schemas.microsoft.com/office/drawing/2014/main" id="{F99404D7-4332-9643-B495-D6154C54F2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82" name="Rectangle 83">
            <a:extLst>
              <a:ext uri="{FF2B5EF4-FFF2-40B4-BE49-F238E27FC236}">
                <a16:creationId xmlns:a16="http://schemas.microsoft.com/office/drawing/2014/main" id="{43ABAB17-CA5F-A74E-BB2E-090DBF5B85B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83" name="Rectangle 84">
            <a:extLst>
              <a:ext uri="{FF2B5EF4-FFF2-40B4-BE49-F238E27FC236}">
                <a16:creationId xmlns:a16="http://schemas.microsoft.com/office/drawing/2014/main" id="{349F19F3-23A8-3242-9192-BA7445FD94D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TextBox 2">
            <a:extLst>
              <a:ext uri="{FF2B5EF4-FFF2-40B4-BE49-F238E27FC236}">
                <a16:creationId xmlns:a16="http://schemas.microsoft.com/office/drawing/2014/main" id="{B952CFF2-CD76-E646-B5C0-160ACDA764BB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85" name="图片 84">
            <a:extLst>
              <a:ext uri="{FF2B5EF4-FFF2-40B4-BE49-F238E27FC236}">
                <a16:creationId xmlns:a16="http://schemas.microsoft.com/office/drawing/2014/main" id="{A6C0346B-14CF-D843-B655-A3D9F02332A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-Medium" panose="020B0602020204020303" pitchFamily="34" charset="-79"/>
          <a:ea typeface="Microsoft YaHei" panose="020B0503020204020204" pitchFamily="34" charset="-122"/>
          <a:cs typeface="Futura-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11" Type="http://schemas.openxmlformats.org/officeDocument/2006/relationships/image" Target="../media/image15.tiff"/><Relationship Id="rId5" Type="http://schemas.openxmlformats.org/officeDocument/2006/relationships/image" Target="../media/image9.jpe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enzomi12/AIInfr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956C6CE-0F8A-4B8B-A85E-CECDD9097B54}"/>
              </a:ext>
            </a:extLst>
          </p:cNvPr>
          <p:cNvSpPr/>
          <p:nvPr/>
        </p:nvSpPr>
        <p:spPr>
          <a:xfrm>
            <a:off x="0" y="2749693"/>
            <a:ext cx="12196763" cy="3061699"/>
          </a:xfrm>
          <a:prstGeom prst="rect">
            <a:avLst/>
          </a:prstGeom>
          <a:solidFill>
            <a:srgbClr val="1D1D1A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占位符 1">
            <a:extLst>
              <a:ext uri="{FF2B5EF4-FFF2-40B4-BE49-F238E27FC236}">
                <a16:creationId xmlns:a16="http://schemas.microsoft.com/office/drawing/2014/main" id="{84F06FC8-A644-30C6-D07F-20FEFDFA57F8}"/>
              </a:ext>
            </a:extLst>
          </p:cNvPr>
          <p:cNvSpPr txBox="1">
            <a:spLocks/>
          </p:cNvSpPr>
          <p:nvPr/>
        </p:nvSpPr>
        <p:spPr>
          <a:xfrm>
            <a:off x="4949502" y="5188085"/>
            <a:ext cx="3411613" cy="979488"/>
          </a:xfrm>
          <a:prstGeom prst="rect">
            <a:avLst/>
          </a:prstGeom>
          <a:noFill/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1000" kern="1200">
                <a:solidFill>
                  <a:srgbClr val="1D1D1B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7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7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7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7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5400" dirty="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Author</a:t>
            </a:r>
            <a:endParaRPr lang="zh-CN" altLang="en-US" sz="5400" dirty="0">
              <a:solidFill>
                <a:schemeClr val="tx2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F83CF9F-E87F-9B24-194C-3FE5353898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6102" y="5357116"/>
            <a:ext cx="743400" cy="743400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57EA8540-1E7D-F378-24FF-D989B2835265}"/>
              </a:ext>
            </a:extLst>
          </p:cNvPr>
          <p:cNvSpPr txBox="1">
            <a:spLocks/>
          </p:cNvSpPr>
          <p:nvPr/>
        </p:nvSpPr>
        <p:spPr>
          <a:xfrm>
            <a:off x="794489" y="3018090"/>
            <a:ext cx="10607784" cy="2526175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pPr marL="50800" algn="ctr">
              <a:buClr>
                <a:srgbClr val="C00000"/>
              </a:buClr>
            </a:pPr>
            <a:r>
              <a:rPr lang="en-US" altLang="zh-CN" sz="9600" dirty="0">
                <a:solidFill>
                  <a:schemeClr val="tx2"/>
                </a:solidFill>
                <a:latin typeface="Lexend" pitchFamily="2" charset="0"/>
                <a:cs typeface="Futura-Medium" panose="020B0602020204020303" pitchFamily="34" charset="-79"/>
              </a:rPr>
              <a:t>Title</a:t>
            </a:r>
            <a:endParaRPr lang="en" altLang="zh-CN" sz="9600" dirty="0">
              <a:solidFill>
                <a:schemeClr val="tx2"/>
              </a:solidFill>
              <a:latin typeface="Lexend" pitchFamily="2" charset="0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2BFBBE79-88E7-3A14-9321-9FAA54474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900ED23-6A3A-14DD-D064-269A178F1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35" y="1538214"/>
            <a:ext cx="7772400" cy="4525560"/>
          </a:xfrm>
          <a:prstGeom prst="rect">
            <a:avLst/>
          </a:prstGeom>
        </p:spPr>
      </p:pic>
      <p:pic>
        <p:nvPicPr>
          <p:cNvPr id="6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73DAED9A-485D-11A4-3441-78627023D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87838" y="3963343"/>
            <a:ext cx="2299270" cy="229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320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43EA0A0-A1D4-9A7C-E44B-7507D40F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13EC896-7276-5544-F776-BD555D78E6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82006" lvl="1" indent="-342900">
              <a:buFont typeface="+mj-lt"/>
              <a:buAutoNum type="arabicPeriod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计算产业发展历程</a:t>
            </a:r>
            <a:endParaRPr lang="en-US" altLang="zh-CN" sz="12800" dirty="0">
              <a:latin typeface="+mj-ea"/>
              <a:ea typeface="+mj-ea"/>
            </a:endParaRPr>
          </a:p>
          <a:p>
            <a:pPr marL="582006" lvl="1" indent="-342900">
              <a:buFont typeface="+mj-lt"/>
              <a:buAutoNum type="arabicPeriod"/>
            </a:pPr>
            <a:endParaRPr lang="en-US" altLang="zh-CN" sz="2400" dirty="0"/>
          </a:p>
          <a:p>
            <a:pPr marL="582006" lvl="1" indent="-342900">
              <a:buFont typeface="+mj-lt"/>
              <a:buAutoNum type="arabicPeriod"/>
            </a:pPr>
            <a:r>
              <a:rPr lang="zh-CN" altLang="en-US" sz="2400" dirty="0"/>
              <a:t>奠基时代 </a:t>
            </a:r>
            <a:r>
              <a:rPr lang="en-US" altLang="zh-CN" sz="2400" dirty="0"/>
              <a:t>1945~1970</a:t>
            </a:r>
          </a:p>
          <a:p>
            <a:pPr marL="582006" lvl="1" indent="-342900">
              <a:buFont typeface="+mj-lt"/>
              <a:buAutoNum type="arabicPeriod"/>
            </a:pPr>
            <a:r>
              <a:rPr lang="zh-CN" altLang="en-US" sz="2400" dirty="0"/>
              <a:t>通用架构 </a:t>
            </a:r>
            <a:r>
              <a:rPr lang="en-US" altLang="zh-CN" sz="2400" dirty="0"/>
              <a:t>1971~1995</a:t>
            </a:r>
          </a:p>
          <a:p>
            <a:pPr marL="582006" lvl="1" indent="-342900">
              <a:buFont typeface="+mj-lt"/>
              <a:buAutoNum type="arabicPeriod"/>
            </a:pPr>
            <a:r>
              <a:rPr lang="zh-CN" altLang="en-US" sz="2400" dirty="0"/>
              <a:t>云</a:t>
            </a:r>
            <a:r>
              <a:rPr lang="en-US" altLang="zh-CN" sz="2400" dirty="0"/>
              <a:t>&amp;</a:t>
            </a:r>
            <a:r>
              <a:rPr lang="zh-CN" altLang="en-US" sz="2400" dirty="0"/>
              <a:t>大数据 </a:t>
            </a:r>
            <a:r>
              <a:rPr lang="en-US" altLang="zh-CN" sz="2400" dirty="0"/>
              <a:t>1995~2020</a:t>
            </a:r>
          </a:p>
          <a:p>
            <a:pPr marL="582006" lvl="1" indent="-342900">
              <a:buFont typeface="+mj-lt"/>
              <a:buAutoNum type="arabicPeriod"/>
            </a:pPr>
            <a:r>
              <a:rPr lang="zh-CN" altLang="en-US" sz="2400" dirty="0"/>
              <a:t>未来计算 </a:t>
            </a:r>
            <a:r>
              <a:rPr lang="en-US" altLang="zh-CN" sz="2400" dirty="0"/>
              <a:t>2020~2030</a:t>
            </a:r>
          </a:p>
        </p:txBody>
      </p:sp>
      <p:pic>
        <p:nvPicPr>
          <p:cNvPr id="6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65F72D10-BF96-724F-82F9-A6D482ED5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87838" y="3963343"/>
            <a:ext cx="2299270" cy="229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713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1B95A44-CCF2-9448-AD90-014C7B1CC7EC}"/>
              </a:ext>
            </a:extLst>
          </p:cNvPr>
          <p:cNvSpPr txBox="1"/>
          <p:nvPr/>
        </p:nvSpPr>
        <p:spPr>
          <a:xfrm>
            <a:off x="4931236" y="1046095"/>
            <a:ext cx="233429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600" b="1" dirty="0">
                <a:gradFill>
                  <a:gsLst>
                    <a:gs pos="4000">
                      <a:srgbClr val="126FFC"/>
                    </a:gs>
                    <a:gs pos="73000">
                      <a:srgbClr val="126FFC">
                        <a:alpha val="0"/>
                      </a:srgbClr>
                    </a:gs>
                  </a:gsLst>
                  <a:lin ang="5400000" scaled="1"/>
                </a:gra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01</a:t>
            </a:r>
            <a:endParaRPr kumimoji="1" lang="zh-CN" altLang="en-US" sz="16600" b="1" dirty="0">
              <a:gradFill>
                <a:gsLst>
                  <a:gs pos="4000">
                    <a:srgbClr val="126FFC"/>
                  </a:gs>
                  <a:gs pos="73000">
                    <a:srgbClr val="126FFC">
                      <a:alpha val="0"/>
                    </a:srgbClr>
                  </a:gs>
                </a:gsLst>
                <a:lin ang="5400000" scaled="1"/>
              </a:gradFill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3318274-4988-A24C-A300-D395CB35B714}"/>
              </a:ext>
            </a:extLst>
          </p:cNvPr>
          <p:cNvSpPr txBox="1"/>
          <p:nvPr/>
        </p:nvSpPr>
        <p:spPr>
          <a:xfrm>
            <a:off x="1241074" y="2990247"/>
            <a:ext cx="101324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96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9700D0-0E5A-4E5C-0761-B33E2775D9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sz="9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计算产业</a:t>
            </a:r>
            <a:endParaRPr lang="en-US" altLang="zh-CN" sz="9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发展历程</a:t>
            </a:r>
            <a:endParaRPr lang="en-US" altLang="zh-CN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19366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五边形 15"/>
          <p:cNvSpPr>
            <a:spLocks/>
          </p:cNvSpPr>
          <p:nvPr/>
        </p:nvSpPr>
        <p:spPr>
          <a:xfrm>
            <a:off x="-629144" y="3149014"/>
            <a:ext cx="9462171" cy="873243"/>
          </a:xfrm>
          <a:prstGeom prst="homePlate">
            <a:avLst>
              <a:gd name="adj" fmla="val 30886"/>
            </a:avLst>
          </a:prstGeom>
          <a:gradFill>
            <a:gsLst>
              <a:gs pos="0">
                <a:srgbClr val="0070C0">
                  <a:alpha val="0"/>
                </a:srgbClr>
              </a:gs>
              <a:gs pos="99000">
                <a:srgbClr val="0070C0">
                  <a:alpha val="15000"/>
                </a:srgbClr>
              </a:gs>
            </a:gsLst>
            <a:lin ang="0" scaled="0"/>
          </a:gradFill>
          <a:ln>
            <a:gradFill>
              <a:gsLst>
                <a:gs pos="96000">
                  <a:srgbClr val="0070C0">
                    <a:alpha val="0"/>
                  </a:srgbClr>
                </a:gs>
                <a:gs pos="99000">
                  <a:srgbClr val="0070C0">
                    <a:alpha val="50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>
              <a:defRPr/>
            </a:pPr>
            <a:endParaRPr kumimoji="1" lang="zh-CN" altLang="en-US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五边形 96"/>
          <p:cNvSpPr>
            <a:spLocks/>
          </p:cNvSpPr>
          <p:nvPr/>
        </p:nvSpPr>
        <p:spPr>
          <a:xfrm>
            <a:off x="-312561" y="2153113"/>
            <a:ext cx="9145588" cy="873243"/>
          </a:xfrm>
          <a:prstGeom prst="homePlate">
            <a:avLst>
              <a:gd name="adj" fmla="val 31796"/>
            </a:avLst>
          </a:prstGeom>
          <a:gradFill>
            <a:gsLst>
              <a:gs pos="0">
                <a:srgbClr val="C00000">
                  <a:alpha val="0"/>
                </a:srgbClr>
              </a:gs>
              <a:gs pos="99000">
                <a:srgbClr val="C00000">
                  <a:alpha val="22000"/>
                </a:srgbClr>
              </a:gs>
            </a:gsLst>
            <a:lin ang="0" scaled="0"/>
          </a:gradFill>
          <a:ln>
            <a:gradFill>
              <a:gsLst>
                <a:gs pos="96000">
                  <a:srgbClr val="C00000">
                    <a:alpha val="0"/>
                  </a:srgbClr>
                </a:gs>
                <a:gs pos="99000">
                  <a:srgbClr val="C00000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>
              <a:defRPr/>
            </a:pPr>
            <a:endParaRPr kumimoji="1" lang="zh-CN" altLang="en-US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40FD5C44-5FA6-4D2D-81CA-DA17825842A3}"/>
              </a:ext>
            </a:extLst>
          </p:cNvPr>
          <p:cNvGrpSpPr/>
          <p:nvPr/>
        </p:nvGrpSpPr>
        <p:grpSpPr>
          <a:xfrm>
            <a:off x="203226" y="1216517"/>
            <a:ext cx="11418556" cy="5181939"/>
            <a:chOff x="141853" y="1011036"/>
            <a:chExt cx="11418556" cy="5181939"/>
          </a:xfrm>
        </p:grpSpPr>
        <p:cxnSp>
          <p:nvCxnSpPr>
            <p:cNvPr id="60" name="Straight Connector 55">
              <a:extLst>
                <a:ext uri="{FF2B5EF4-FFF2-40B4-BE49-F238E27FC236}">
                  <a16:creationId xmlns:a16="http://schemas.microsoft.com/office/drawing/2014/main" id="{A38A3257-79A2-4C48-9FE2-DA9E3E30109F}"/>
                </a:ext>
              </a:extLst>
            </p:cNvPr>
            <p:cNvCxnSpPr>
              <a:cxnSpLocks/>
            </p:cNvCxnSpPr>
            <p:nvPr/>
          </p:nvCxnSpPr>
          <p:spPr>
            <a:xfrm>
              <a:off x="878709" y="1470350"/>
              <a:ext cx="10639379" cy="0"/>
            </a:xfrm>
            <a:prstGeom prst="line">
              <a:avLst/>
            </a:prstGeom>
            <a:ln w="38100">
              <a:solidFill>
                <a:srgbClr val="0070C0">
                  <a:alpha val="70000"/>
                </a:srgbClr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CF7D913E-CE08-4725-ADD8-D8C9B8236684}"/>
                </a:ext>
              </a:extLst>
            </p:cNvPr>
            <p:cNvSpPr txBox="1"/>
            <p:nvPr/>
          </p:nvSpPr>
          <p:spPr>
            <a:xfrm>
              <a:off x="2084748" y="1590859"/>
              <a:ext cx="1131773" cy="3539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4400">
                <a:defRPr/>
              </a:pPr>
              <a:r>
                <a:rPr kumimoji="1" lang="en-US" altLang="zh-CN" sz="12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1945 - 1970</a:t>
              </a:r>
            </a:p>
            <a:p>
              <a:pPr algn="ctr" defTabSz="914400">
                <a:defRPr/>
              </a:pPr>
              <a:r>
                <a:rPr lang="zh-CN" altLang="en-US" sz="11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单体算力集中</a:t>
              </a:r>
              <a:endParaRPr kumimoji="1" lang="zh-CN" altLang="en-US" sz="11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Oval 19">
              <a:extLst>
                <a:ext uri="{FF2B5EF4-FFF2-40B4-BE49-F238E27FC236}">
                  <a16:creationId xmlns:a16="http://schemas.microsoft.com/office/drawing/2014/main" id="{C95BF82D-D19D-400C-96F1-AC2F683271E5}"/>
                </a:ext>
              </a:extLst>
            </p:cNvPr>
            <p:cNvSpPr>
              <a:spLocks/>
            </p:cNvSpPr>
            <p:nvPr/>
          </p:nvSpPr>
          <p:spPr>
            <a:xfrm>
              <a:off x="2582882" y="1403559"/>
              <a:ext cx="135504" cy="122714"/>
            </a:xfrm>
            <a:prstGeom prst="ellipse">
              <a:avLst/>
            </a:prstGeom>
            <a:solidFill>
              <a:schemeClr val="tx2"/>
            </a:solidFill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12">
                <a:defRPr/>
              </a:pPr>
              <a:endParaRPr lang="en-US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endParaRP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0014B051-763F-42D5-AE68-57FAB2CD43FA}"/>
                </a:ext>
              </a:extLst>
            </p:cNvPr>
            <p:cNvSpPr/>
            <p:nvPr/>
          </p:nvSpPr>
          <p:spPr>
            <a:xfrm>
              <a:off x="2163151" y="1011036"/>
              <a:ext cx="95410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kumimoji="1" lang="zh-CN" altLang="en-US" sz="20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第一代</a:t>
              </a:r>
              <a:endParaRPr kumimoji="1"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4A5D070E-6007-45EB-9047-510E918231CD}"/>
                </a:ext>
              </a:extLst>
            </p:cNvPr>
            <p:cNvSpPr/>
            <p:nvPr/>
          </p:nvSpPr>
          <p:spPr>
            <a:xfrm>
              <a:off x="4022158" y="1590859"/>
              <a:ext cx="1376893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4400">
                <a:defRPr/>
              </a:pPr>
              <a:r>
                <a:rPr kumimoji="1" lang="en-US" altLang="zh-CN" sz="12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1970 - 1995</a:t>
              </a:r>
            </a:p>
            <a:p>
              <a:pPr algn="ctr" defTabSz="914400">
                <a:defRPr/>
              </a:pPr>
              <a:r>
                <a:rPr kumimoji="1" lang="zh-CN" altLang="en-US" sz="12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</a:t>
              </a:r>
              <a:r>
                <a:rPr kumimoji="1" lang="en-US" altLang="zh-CN" sz="12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kumimoji="1" lang="zh-CN" altLang="en-US" sz="12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微机分散计算</a:t>
              </a:r>
              <a:endParaRPr kumimoji="1" lang="en-US" altLang="zh-CN" sz="1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7BD8978B-9213-40A4-866B-5B94BCCDB62D}"/>
                </a:ext>
              </a:extLst>
            </p:cNvPr>
            <p:cNvSpPr/>
            <p:nvPr/>
          </p:nvSpPr>
          <p:spPr>
            <a:xfrm>
              <a:off x="4301303" y="1011036"/>
              <a:ext cx="95410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kumimoji="1" lang="zh-CN" altLang="en-US" sz="20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第二代</a:t>
              </a:r>
              <a:endParaRPr kumimoji="1"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" name="Oval 19">
              <a:extLst>
                <a:ext uri="{FF2B5EF4-FFF2-40B4-BE49-F238E27FC236}">
                  <a16:creationId xmlns:a16="http://schemas.microsoft.com/office/drawing/2014/main" id="{8ACFEA04-BD89-4654-87C0-13B84779FE56}"/>
                </a:ext>
              </a:extLst>
            </p:cNvPr>
            <p:cNvSpPr>
              <a:spLocks/>
            </p:cNvSpPr>
            <p:nvPr/>
          </p:nvSpPr>
          <p:spPr>
            <a:xfrm>
              <a:off x="4642852" y="1403559"/>
              <a:ext cx="135504" cy="122714"/>
            </a:xfrm>
            <a:prstGeom prst="ellipse">
              <a:avLst/>
            </a:prstGeom>
            <a:solidFill>
              <a:schemeClr val="tx2"/>
            </a:solidFill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12">
                <a:defRPr/>
              </a:pPr>
              <a:endParaRPr lang="en-US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endParaRPr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085D40A4-9CA1-4456-83E2-15F82797EE1E}"/>
                </a:ext>
              </a:extLst>
            </p:cNvPr>
            <p:cNvSpPr/>
            <p:nvPr/>
          </p:nvSpPr>
          <p:spPr>
            <a:xfrm>
              <a:off x="6204688" y="1590859"/>
              <a:ext cx="1919259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4400">
                <a:defRPr/>
              </a:pPr>
              <a:r>
                <a:rPr kumimoji="1" lang="en-US" altLang="zh-CN" sz="12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1995 - 2020</a:t>
              </a:r>
            </a:p>
            <a:p>
              <a:pPr algn="ctr" defTabSz="914400">
                <a:defRPr/>
              </a:pPr>
              <a:r>
                <a:rPr kumimoji="1" lang="zh-CN" altLang="en-US" sz="12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大规模并行分布式云计算</a:t>
              </a:r>
              <a:endParaRPr kumimoji="1" lang="en-US" altLang="zh-CN" sz="1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947DF362-1DB3-47E6-B26D-BC6658EC7862}"/>
                </a:ext>
              </a:extLst>
            </p:cNvPr>
            <p:cNvSpPr/>
            <p:nvPr/>
          </p:nvSpPr>
          <p:spPr>
            <a:xfrm>
              <a:off x="6716541" y="1011036"/>
              <a:ext cx="95410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kumimoji="1" lang="zh-CN" altLang="en-US" sz="20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第三代</a:t>
              </a:r>
              <a:endParaRPr kumimoji="1"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Oval 19">
              <a:extLst>
                <a:ext uri="{FF2B5EF4-FFF2-40B4-BE49-F238E27FC236}">
                  <a16:creationId xmlns:a16="http://schemas.microsoft.com/office/drawing/2014/main" id="{5D1AA5A5-6FF3-4D84-B911-F7D9ED1B15E4}"/>
                </a:ext>
              </a:extLst>
            </p:cNvPr>
            <p:cNvSpPr>
              <a:spLocks/>
            </p:cNvSpPr>
            <p:nvPr/>
          </p:nvSpPr>
          <p:spPr>
            <a:xfrm>
              <a:off x="7096565" y="1403559"/>
              <a:ext cx="135504" cy="122714"/>
            </a:xfrm>
            <a:prstGeom prst="ellipse">
              <a:avLst/>
            </a:prstGeom>
            <a:solidFill>
              <a:schemeClr val="tx2"/>
            </a:solidFill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12">
                <a:defRPr/>
              </a:pPr>
              <a:endParaRPr lang="en-US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endParaRPr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6BF1E887-26F1-4AB1-92FA-CC7EB91AA621}"/>
                </a:ext>
              </a:extLst>
            </p:cNvPr>
            <p:cNvSpPr/>
            <p:nvPr/>
          </p:nvSpPr>
          <p:spPr>
            <a:xfrm>
              <a:off x="9138949" y="1590859"/>
              <a:ext cx="2421460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4400">
                <a:defRPr/>
              </a:pPr>
              <a:r>
                <a:rPr kumimoji="1" lang="en-US" altLang="zh-CN" sz="12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2021 - 2030</a:t>
              </a:r>
            </a:p>
            <a:p>
              <a:pPr algn="ctr" defTabSz="914400">
                <a:defRPr/>
              </a:pPr>
              <a:r>
                <a:rPr kumimoji="1" lang="zh-CN" altLang="en-US" sz="12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集约化</a:t>
              </a:r>
              <a:r>
                <a:rPr kumimoji="1" lang="en-US" altLang="zh-CN" sz="12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r>
                <a:rPr kumimoji="1" lang="zh-CN" altLang="en-US" sz="1200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泛在化，无处不在无所不算的融合计算基础设施</a:t>
              </a:r>
              <a:endParaRPr kumimoji="1" lang="en-US" altLang="zh-CN" sz="1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3FC5FB6E-D236-4755-8E38-5F91D6A8F40B}"/>
                </a:ext>
              </a:extLst>
            </p:cNvPr>
            <p:cNvSpPr/>
            <p:nvPr/>
          </p:nvSpPr>
          <p:spPr>
            <a:xfrm>
              <a:off x="9849578" y="1011036"/>
              <a:ext cx="95410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kumimoji="1" lang="zh-CN" altLang="en-US" sz="20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下一代</a:t>
              </a:r>
              <a:endParaRPr kumimoji="1"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Oval 19">
              <a:extLst>
                <a:ext uri="{FF2B5EF4-FFF2-40B4-BE49-F238E27FC236}">
                  <a16:creationId xmlns:a16="http://schemas.microsoft.com/office/drawing/2014/main" id="{3AE9F5A3-2AC8-4F03-A133-699C124D9D30}"/>
                </a:ext>
              </a:extLst>
            </p:cNvPr>
            <p:cNvSpPr>
              <a:spLocks/>
            </p:cNvSpPr>
            <p:nvPr/>
          </p:nvSpPr>
          <p:spPr>
            <a:xfrm>
              <a:off x="10283616" y="1403559"/>
              <a:ext cx="135504" cy="122714"/>
            </a:xfrm>
            <a:prstGeom prst="ellipse">
              <a:avLst/>
            </a:prstGeom>
            <a:solidFill>
              <a:schemeClr val="tx2"/>
            </a:solidFill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12">
                <a:defRPr/>
              </a:pPr>
              <a:endParaRPr lang="en-US">
                <a:solidFill>
                  <a:srgbClr val="1D1D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A297105-8D26-4E29-8C34-9511D1C1FE1E}"/>
                </a:ext>
              </a:extLst>
            </p:cNvPr>
            <p:cNvGrpSpPr/>
            <p:nvPr/>
          </p:nvGrpSpPr>
          <p:grpSpPr>
            <a:xfrm>
              <a:off x="141853" y="2278905"/>
              <a:ext cx="11256319" cy="3914070"/>
              <a:chOff x="-82455" y="1872752"/>
              <a:chExt cx="11547380" cy="4356721"/>
            </a:xfrm>
          </p:grpSpPr>
          <p:sp>
            <p:nvSpPr>
              <p:cNvPr id="95" name="五边形 94"/>
              <p:cNvSpPr>
                <a:spLocks/>
              </p:cNvSpPr>
              <p:nvPr/>
            </p:nvSpPr>
            <p:spPr>
              <a:xfrm>
                <a:off x="-82455" y="4097846"/>
                <a:ext cx="8913464" cy="972000"/>
              </a:xfrm>
              <a:prstGeom prst="homePlate">
                <a:avLst>
                  <a:gd name="adj" fmla="val 29976"/>
                </a:avLst>
              </a:prstGeom>
              <a:gradFill>
                <a:gsLst>
                  <a:gs pos="0">
                    <a:srgbClr val="0070C0">
                      <a:alpha val="0"/>
                    </a:srgbClr>
                  </a:gs>
                  <a:gs pos="99000">
                    <a:srgbClr val="0070C0">
                      <a:alpha val="15000"/>
                    </a:srgbClr>
                  </a:gs>
                </a:gsLst>
                <a:lin ang="0" scaled="0"/>
              </a:gradFill>
              <a:ln>
                <a:gradFill>
                  <a:gsLst>
                    <a:gs pos="96000">
                      <a:srgbClr val="0070C0">
                        <a:alpha val="0"/>
                      </a:srgbClr>
                    </a:gs>
                    <a:gs pos="99000">
                      <a:srgbClr val="0070C0">
                        <a:alpha val="50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400">
                  <a:defRPr/>
                </a:pPr>
                <a:endParaRPr kumimoji="1" lang="zh-CN" altLang="en-US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6" name="五边形 95"/>
              <p:cNvSpPr>
                <a:spLocks/>
              </p:cNvSpPr>
              <p:nvPr/>
            </p:nvSpPr>
            <p:spPr>
              <a:xfrm>
                <a:off x="900115" y="5229696"/>
                <a:ext cx="7930894" cy="972000"/>
              </a:xfrm>
              <a:prstGeom prst="homePlate">
                <a:avLst>
                  <a:gd name="adj" fmla="val 29066"/>
                </a:avLst>
              </a:prstGeom>
              <a:gradFill>
                <a:gsLst>
                  <a:gs pos="0">
                    <a:srgbClr val="0070C0">
                      <a:alpha val="0"/>
                    </a:srgbClr>
                  </a:gs>
                  <a:gs pos="99000">
                    <a:srgbClr val="0070C0">
                      <a:alpha val="15000"/>
                    </a:srgbClr>
                  </a:gs>
                </a:gsLst>
                <a:lin ang="0" scaled="0"/>
              </a:gradFill>
              <a:ln>
                <a:gradFill>
                  <a:gsLst>
                    <a:gs pos="96000">
                      <a:srgbClr val="0070C0">
                        <a:alpha val="0"/>
                      </a:srgbClr>
                    </a:gs>
                    <a:gs pos="99000">
                      <a:srgbClr val="0070C0">
                        <a:alpha val="50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400">
                  <a:defRPr/>
                </a:pPr>
                <a:endParaRPr kumimoji="1" lang="zh-CN" altLang="en-US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圆角矩形 32"/>
              <p:cNvSpPr/>
              <p:nvPr/>
            </p:nvSpPr>
            <p:spPr>
              <a:xfrm>
                <a:off x="9108004" y="1892151"/>
                <a:ext cx="2356921" cy="4311777"/>
              </a:xfrm>
              <a:prstGeom prst="roundRect">
                <a:avLst>
                  <a:gd name="adj" fmla="val 5482"/>
                </a:avLst>
              </a:prstGeom>
              <a:solidFill>
                <a:srgbClr val="0070C0">
                  <a:alpha val="5000"/>
                </a:srgbClr>
              </a:solidFill>
              <a:ln cap="rnd">
                <a:solidFill>
                  <a:srgbClr val="0070C0">
                    <a:alpha val="40000"/>
                  </a:srgb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400">
                  <a:defRPr/>
                </a:pPr>
                <a:endParaRPr kumimoji="1" lang="zh-CN" altLang="en-US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pic>
            <p:nvPicPr>
              <p:cNvPr id="149" name="图片 148">
                <a:extLst>
                  <a:ext uri="{FF2B5EF4-FFF2-40B4-BE49-F238E27FC236}">
                    <a16:creationId xmlns:a16="http://schemas.microsoft.com/office/drawing/2014/main" id="{A62B2190-7C77-4238-87FB-6E26F32925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49137" y="4606903"/>
                <a:ext cx="1874655" cy="1192411"/>
              </a:xfrm>
              <a:prstGeom prst="roundRect">
                <a:avLst>
                  <a:gd name="adj" fmla="val 7948"/>
                </a:avLst>
              </a:prstGeom>
              <a:noFill/>
              <a:ln w="25400" cap="sq">
                <a:noFill/>
                <a:miter lim="800000"/>
              </a:ln>
              <a:effectLst/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contourClr>
                  <a:srgbClr val="FFFFFF"/>
                </a:contourClr>
              </a:sp3d>
            </p:spPr>
          </p:pic>
          <p:pic>
            <p:nvPicPr>
              <p:cNvPr id="150" name="图片 149">
                <a:extLst>
                  <a:ext uri="{FF2B5EF4-FFF2-40B4-BE49-F238E27FC236}">
                    <a16:creationId xmlns:a16="http://schemas.microsoft.com/office/drawing/2014/main" id="{28DE7054-B09D-4893-95EB-3B0F967A4971}"/>
                  </a:ext>
                </a:extLst>
              </p:cNvPr>
              <p:cNvPicPr>
                <a:picLocks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49137" y="2355502"/>
                <a:ext cx="1874655" cy="1188000"/>
              </a:xfrm>
              <a:prstGeom prst="roundRect">
                <a:avLst>
                  <a:gd name="adj" fmla="val 7948"/>
                </a:avLst>
              </a:prstGeom>
              <a:noFill/>
              <a:ln w="25400" cap="sq">
                <a:noFill/>
                <a:miter lim="800000"/>
              </a:ln>
              <a:effectLst/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contourClr>
                  <a:srgbClr val="FFFFFF"/>
                </a:contourClr>
              </a:sp3d>
            </p:spPr>
          </p:pic>
          <p:sp>
            <p:nvSpPr>
              <p:cNvPr id="151" name="矩形 150"/>
              <p:cNvSpPr/>
              <p:nvPr/>
            </p:nvSpPr>
            <p:spPr>
              <a:xfrm>
                <a:off x="9226958" y="3721259"/>
                <a:ext cx="2119012" cy="7605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914477">
                  <a:lnSpc>
                    <a:spcPct val="80000"/>
                  </a:lnSpc>
                  <a:defRPr/>
                </a:pPr>
                <a:r>
                  <a:rPr kumimoji="1" lang="zh-CN" altLang="en-US" sz="1600" b="1" kern="0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万物互连</a:t>
                </a:r>
                <a:endParaRPr kumimoji="1" lang="en-US" altLang="zh-CN" sz="1600" b="1" kern="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77">
                  <a:lnSpc>
                    <a:spcPct val="80000"/>
                  </a:lnSpc>
                  <a:defRPr/>
                </a:pPr>
                <a:r>
                  <a:rPr kumimoji="1" lang="en-US" altLang="zh-CN" sz="1600" b="1" kern="0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+</a:t>
                </a:r>
              </a:p>
              <a:p>
                <a:pPr algn="ctr" defTabSz="914477">
                  <a:lnSpc>
                    <a:spcPct val="80000"/>
                  </a:lnSpc>
                  <a:defRPr/>
                </a:pPr>
                <a:r>
                  <a:rPr kumimoji="1" lang="zh-CN" altLang="en-US" sz="1600" b="1" kern="0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集约泛在融合计算</a:t>
                </a:r>
              </a:p>
            </p:txBody>
          </p:sp>
          <p:sp>
            <p:nvSpPr>
              <p:cNvPr id="152" name="GPT-2"/>
              <p:cNvSpPr txBox="1"/>
              <p:nvPr/>
            </p:nvSpPr>
            <p:spPr>
              <a:xfrm>
                <a:off x="1178196" y="2258246"/>
                <a:ext cx="552536" cy="239809"/>
              </a:xfrm>
              <a:prstGeom prst="rect">
                <a:avLst/>
              </a:prstGeom>
              <a:noFill/>
              <a:ln w="508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 defTabSz="1693333">
                  <a:defRPr sz="4400" b="1">
                    <a:solidFill>
                      <a:srgbClr val="FCC800"/>
                    </a:solidFill>
                    <a:latin typeface="HarmonyOS Sans SC"/>
                    <a:ea typeface="HarmonyOS Sans SC"/>
                    <a:cs typeface="HarmonyOS Sans SC"/>
                    <a:sym typeface="HarmonyOS Sans SC"/>
                  </a:defRPr>
                </a:lvl1pPr>
              </a:lstStyle>
              <a:p>
                <a:pPr algn="r" hangingPunct="0">
                  <a:defRPr/>
                </a:pPr>
                <a:r>
                  <a:rPr lang="zh-CN" altLang="en-US" sz="1400" kern="0" dirty="0">
                    <a:solidFill>
                      <a:srgbClr val="1D1D1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巨型机</a:t>
                </a:r>
              </a:p>
            </p:txBody>
          </p:sp>
          <p:sp>
            <p:nvSpPr>
              <p:cNvPr id="155" name="GPT-2"/>
              <p:cNvSpPr txBox="1"/>
              <p:nvPr/>
            </p:nvSpPr>
            <p:spPr>
              <a:xfrm>
                <a:off x="1178196" y="3365183"/>
                <a:ext cx="552536" cy="239809"/>
              </a:xfrm>
              <a:prstGeom prst="rect">
                <a:avLst/>
              </a:prstGeom>
              <a:noFill/>
              <a:ln w="508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 defTabSz="1693333">
                  <a:defRPr sz="4400" b="1">
                    <a:solidFill>
                      <a:srgbClr val="FCC800"/>
                    </a:solidFill>
                    <a:latin typeface="HarmonyOS Sans SC"/>
                    <a:ea typeface="HarmonyOS Sans SC"/>
                    <a:cs typeface="HarmonyOS Sans SC"/>
                    <a:sym typeface="HarmonyOS Sans SC"/>
                  </a:defRPr>
                </a:lvl1pPr>
              </a:lstStyle>
              <a:p>
                <a:pPr algn="r" hangingPunct="0">
                  <a:defRPr/>
                </a:pPr>
                <a:r>
                  <a:rPr lang="zh-CN" altLang="en-US" sz="1400" kern="0" dirty="0">
                    <a:solidFill>
                      <a:srgbClr val="1D1D1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大型机</a:t>
                </a:r>
              </a:p>
            </p:txBody>
          </p:sp>
          <p:sp>
            <p:nvSpPr>
              <p:cNvPr id="109" name="GPT-2"/>
              <p:cNvSpPr txBox="1"/>
              <p:nvPr/>
            </p:nvSpPr>
            <p:spPr>
              <a:xfrm>
                <a:off x="1178196" y="4466173"/>
                <a:ext cx="552536" cy="239809"/>
              </a:xfrm>
              <a:prstGeom prst="rect">
                <a:avLst/>
              </a:prstGeom>
              <a:noFill/>
              <a:ln w="508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 defTabSz="1693333">
                  <a:defRPr sz="4400" b="1">
                    <a:solidFill>
                      <a:srgbClr val="FCC800"/>
                    </a:solidFill>
                    <a:latin typeface="HarmonyOS Sans SC"/>
                    <a:ea typeface="HarmonyOS Sans SC"/>
                    <a:cs typeface="HarmonyOS Sans SC"/>
                    <a:sym typeface="HarmonyOS Sans SC"/>
                  </a:defRPr>
                </a:lvl1pPr>
              </a:lstStyle>
              <a:p>
                <a:pPr algn="r" hangingPunct="0">
                  <a:defRPr/>
                </a:pPr>
                <a:r>
                  <a:rPr lang="zh-CN" altLang="en-US" sz="1400" kern="0" dirty="0">
                    <a:solidFill>
                      <a:srgbClr val="1D1D1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小型机</a:t>
                </a:r>
              </a:p>
            </p:txBody>
          </p:sp>
          <p:sp>
            <p:nvSpPr>
              <p:cNvPr id="119" name="GPT-2"/>
              <p:cNvSpPr txBox="1"/>
              <p:nvPr/>
            </p:nvSpPr>
            <p:spPr>
              <a:xfrm>
                <a:off x="1192710" y="5559270"/>
                <a:ext cx="552536" cy="317318"/>
              </a:xfrm>
              <a:prstGeom prst="rect">
                <a:avLst/>
              </a:prstGeom>
              <a:noFill/>
              <a:ln w="508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0" tIns="0" rIns="0" bIns="0" numCol="1" anchor="ctr">
                <a:spAutoFit/>
              </a:bodyPr>
              <a:lstStyle>
                <a:lvl1pPr algn="ctr" defTabSz="1693333">
                  <a:defRPr sz="4400" b="1">
                    <a:solidFill>
                      <a:srgbClr val="FCC800"/>
                    </a:solidFill>
                    <a:latin typeface="HarmonyOS Sans SC"/>
                    <a:ea typeface="HarmonyOS Sans SC"/>
                    <a:cs typeface="HarmonyOS Sans SC"/>
                    <a:sym typeface="HarmonyOS Sans SC"/>
                  </a:defRPr>
                </a:lvl1pPr>
              </a:lstStyle>
              <a:p>
                <a:pPr algn="r" hangingPunct="0">
                  <a:lnSpc>
                    <a:spcPct val="150000"/>
                  </a:lnSpc>
                  <a:defRPr/>
                </a:pPr>
                <a:r>
                  <a:rPr lang="zh-CN" altLang="en-US" sz="1400" kern="0" dirty="0">
                    <a:solidFill>
                      <a:srgbClr val="1D1D1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微型机</a:t>
                </a:r>
              </a:p>
            </p:txBody>
          </p:sp>
          <p:grpSp>
            <p:nvGrpSpPr>
              <p:cNvPr id="30" name="组 29"/>
              <p:cNvGrpSpPr/>
              <p:nvPr/>
            </p:nvGrpSpPr>
            <p:grpSpPr>
              <a:xfrm>
                <a:off x="2053177" y="1964151"/>
                <a:ext cx="965294" cy="828000"/>
                <a:chOff x="2302217" y="2081764"/>
                <a:chExt cx="965294" cy="828000"/>
              </a:xfrm>
            </p:grpSpPr>
            <p:pic>
              <p:nvPicPr>
                <p:cNvPr id="142" name="Picture 6" descr="https://www.sinaimg.cn/IT/cr/2011/0613/185699741.jpg">
                  <a:extLst>
                    <a:ext uri="{FF2B5EF4-FFF2-40B4-BE49-F238E27FC236}">
                      <a16:creationId xmlns:a16="http://schemas.microsoft.com/office/drawing/2014/main" id="{BCECEA38-20A1-48CD-91F1-C1C7D1BA2AA0}"/>
                    </a:ext>
                  </a:extLst>
                </p:cNvPr>
                <p:cNvPicPr>
                  <a:picLocks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329030" y="2081764"/>
                  <a:ext cx="936000" cy="828000"/>
                </a:xfrm>
                <a:prstGeom prst="roundRect">
                  <a:avLst>
                    <a:gd name="adj" fmla="val 7948"/>
                  </a:avLst>
                </a:prstGeom>
                <a:noFill/>
                <a:ln w="25400" cap="sq">
                  <a:noFill/>
                  <a:miter lim="800000"/>
                </a:ln>
                <a:effectLst/>
                <a:scene3d>
                  <a:camera prst="orthographicFront"/>
                  <a:lightRig rig="twoPt" dir="t">
                    <a:rot lat="0" lon="0" rev="7200000"/>
                  </a:lightRig>
                </a:scene3d>
                <a:sp3d>
                  <a:contourClr>
                    <a:srgbClr val="FFFFFF"/>
                  </a:contourClr>
                </a:sp3d>
              </p:spPr>
            </p:pic>
            <p:sp>
              <p:nvSpPr>
                <p:cNvPr id="143" name="矩形 142"/>
                <p:cNvSpPr/>
                <p:nvPr/>
              </p:nvSpPr>
              <p:spPr>
                <a:xfrm>
                  <a:off x="2302217" y="2735686"/>
                  <a:ext cx="965294" cy="137034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algn="r" defTabSz="914400">
                    <a:defRPr/>
                  </a:pPr>
                  <a:r>
                    <a:rPr lang="en-US" altLang="zh-CN" sz="80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Microsoft YaHei" charset="-122"/>
                    </a:rPr>
                    <a:t>ENIAC</a:t>
                  </a:r>
                  <a:r>
                    <a:rPr lang="zh-CN" altLang="en-US" sz="80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Microsoft YaHei" charset="-122"/>
                    </a:rPr>
                    <a:t>，计算机诞生</a:t>
                  </a:r>
                </a:p>
              </p:txBody>
            </p:sp>
          </p:grpSp>
          <p:grpSp>
            <p:nvGrpSpPr>
              <p:cNvPr id="31" name="组 30"/>
              <p:cNvGrpSpPr/>
              <p:nvPr/>
            </p:nvGrpSpPr>
            <p:grpSpPr>
              <a:xfrm>
                <a:off x="4243221" y="1971553"/>
                <a:ext cx="836010" cy="813196"/>
                <a:chOff x="4492261" y="2089166"/>
                <a:chExt cx="836010" cy="813196"/>
              </a:xfrm>
            </p:grpSpPr>
            <p:pic>
              <p:nvPicPr>
                <p:cNvPr id="144" name="Picture 2" descr="https://pic1.zhimg.com/80/v2-181cdd917e7ebe3018a5325833518c00_1440w.jpg">
                  <a:extLst>
                    <a:ext uri="{FF2B5EF4-FFF2-40B4-BE49-F238E27FC236}">
                      <a16:creationId xmlns:a16="http://schemas.microsoft.com/office/drawing/2014/main" id="{A5CE1DB8-EBA4-4D0E-8AFE-59A47F16AD5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492261" y="2089166"/>
                  <a:ext cx="836010" cy="813196"/>
                </a:xfrm>
                <a:prstGeom prst="roundRect">
                  <a:avLst>
                    <a:gd name="adj" fmla="val 7948"/>
                  </a:avLst>
                </a:prstGeom>
                <a:noFill/>
                <a:ln w="25400" cap="sq">
                  <a:noFill/>
                  <a:miter lim="800000"/>
                </a:ln>
                <a:effectLst/>
                <a:scene3d>
                  <a:camera prst="orthographicFront"/>
                  <a:lightRig rig="twoPt" dir="t">
                    <a:rot lat="0" lon="0" rev="7200000"/>
                  </a:lightRig>
                </a:scene3d>
                <a:sp3d>
                  <a:contourClr>
                    <a:srgbClr val="FFFFFF"/>
                  </a:contourClr>
                </a:sp3d>
              </p:spPr>
            </p:pic>
            <p:sp>
              <p:nvSpPr>
                <p:cNvPr id="145" name="矩形 144"/>
                <p:cNvSpPr/>
                <p:nvPr/>
              </p:nvSpPr>
              <p:spPr>
                <a:xfrm>
                  <a:off x="4552855" y="2697507"/>
                  <a:ext cx="697248" cy="171291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algn="r" defTabSz="914400">
                    <a:defRPr/>
                  </a:pPr>
                  <a:r>
                    <a:rPr lang="en-US" altLang="zh-CN" sz="100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Microsoft YaHei" charset="-122"/>
                    </a:rPr>
                    <a:t>Cray-1</a:t>
                  </a:r>
                  <a:r>
                    <a:rPr lang="zh-CN" altLang="en-US" sz="100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Microsoft YaHei" charset="-122"/>
                    </a:rPr>
                    <a:t>诞生</a:t>
                  </a:r>
                </a:p>
              </p:txBody>
            </p:sp>
          </p:grpSp>
          <p:grpSp>
            <p:nvGrpSpPr>
              <p:cNvPr id="32" name="组 31"/>
              <p:cNvGrpSpPr/>
              <p:nvPr/>
            </p:nvGrpSpPr>
            <p:grpSpPr>
              <a:xfrm>
                <a:off x="6668407" y="1964151"/>
                <a:ext cx="1019958" cy="828969"/>
                <a:chOff x="6917447" y="2081764"/>
                <a:chExt cx="1019958" cy="828969"/>
              </a:xfrm>
            </p:grpSpPr>
            <p:pic>
              <p:nvPicPr>
                <p:cNvPr id="147" name="图片 146">
                  <a:extLst>
                    <a:ext uri="{FF2B5EF4-FFF2-40B4-BE49-F238E27FC236}">
                      <a16:creationId xmlns:a16="http://schemas.microsoft.com/office/drawing/2014/main" id="{A00788F7-603B-4F6C-8362-D41ECA86F75F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917447" y="2081764"/>
                  <a:ext cx="1019958" cy="828000"/>
                </a:xfrm>
                <a:prstGeom prst="roundRect">
                  <a:avLst>
                    <a:gd name="adj" fmla="val 7948"/>
                  </a:avLst>
                </a:prstGeom>
                <a:noFill/>
                <a:ln w="25400" cap="sq">
                  <a:noFill/>
                  <a:miter lim="800000"/>
                </a:ln>
                <a:effectLst/>
                <a:scene3d>
                  <a:camera prst="orthographicFront"/>
                  <a:lightRig rig="twoPt" dir="t">
                    <a:rot lat="0" lon="0" rev="7200000"/>
                  </a:lightRig>
                </a:scene3d>
                <a:sp3d>
                  <a:contourClr>
                    <a:srgbClr val="FFFFFF"/>
                  </a:contourClr>
                </a:sp3d>
              </p:spPr>
            </p:pic>
            <p:sp>
              <p:nvSpPr>
                <p:cNvPr id="148" name="矩形 147"/>
                <p:cNvSpPr/>
                <p:nvPr/>
              </p:nvSpPr>
              <p:spPr>
                <a:xfrm>
                  <a:off x="7013025" y="2551021"/>
                  <a:ext cx="828804" cy="359712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algn="ctr" defTabSz="914400">
                    <a:defRPr/>
                  </a:pPr>
                  <a:r>
                    <a:rPr lang="zh-CN" altLang="en-US" sz="105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Microsoft YaHei" charset="-122"/>
                    </a:rPr>
                    <a:t>数据中心</a:t>
                  </a:r>
                  <a:r>
                    <a:rPr lang="en-US" altLang="zh-CN" sz="105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Microsoft YaHei" charset="-122"/>
                    </a:rPr>
                    <a:t>&amp;</a:t>
                  </a:r>
                </a:p>
                <a:p>
                  <a:pPr algn="ctr" defTabSz="914400">
                    <a:defRPr/>
                  </a:pPr>
                  <a:r>
                    <a:rPr lang="zh-CN" altLang="en-US" sz="105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Microsoft YaHei" charset="-122"/>
                    </a:rPr>
                    <a:t>集群技术诞生</a:t>
                  </a:r>
                </a:p>
              </p:txBody>
            </p:sp>
          </p:grpSp>
          <p:grpSp>
            <p:nvGrpSpPr>
              <p:cNvPr id="29" name="组 28"/>
              <p:cNvGrpSpPr/>
              <p:nvPr/>
            </p:nvGrpSpPr>
            <p:grpSpPr>
              <a:xfrm>
                <a:off x="2614104" y="3071087"/>
                <a:ext cx="936000" cy="828000"/>
                <a:chOff x="2863144" y="3188700"/>
                <a:chExt cx="936000" cy="828000"/>
              </a:xfrm>
            </p:grpSpPr>
            <p:pic>
              <p:nvPicPr>
                <p:cNvPr id="138" name="图片 137">
                  <a:extLst>
                    <a:ext uri="{FF2B5EF4-FFF2-40B4-BE49-F238E27FC236}">
                      <a16:creationId xmlns:a16="http://schemas.microsoft.com/office/drawing/2014/main" id="{7B34D450-08D3-4F06-8793-A3EFA08559FF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863144" y="3188700"/>
                  <a:ext cx="936000" cy="828000"/>
                </a:xfrm>
                <a:prstGeom prst="roundRect">
                  <a:avLst>
                    <a:gd name="adj" fmla="val 7948"/>
                  </a:avLst>
                </a:prstGeom>
                <a:noFill/>
                <a:ln w="25400" cap="sq">
                  <a:noFill/>
                  <a:miter lim="800000"/>
                </a:ln>
                <a:effectLst/>
                <a:scene3d>
                  <a:camera prst="orthographicFront"/>
                  <a:lightRig rig="twoPt" dir="t">
                    <a:rot lat="0" lon="0" rev="7200000"/>
                  </a:lightRig>
                </a:scene3d>
                <a:sp3d>
                  <a:contourClr>
                    <a:srgbClr val="FFFFFF"/>
                  </a:contourClr>
                </a:sp3d>
              </p:spPr>
            </p:pic>
            <p:sp>
              <p:nvSpPr>
                <p:cNvPr id="139" name="矩形 138">
                  <a:extLst>
                    <a:ext uri="{FF2B5EF4-FFF2-40B4-BE49-F238E27FC236}">
                      <a16:creationId xmlns:a16="http://schemas.microsoft.com/office/drawing/2014/main" id="{A6130EA5-9861-454E-849D-B1CA42CE1652}"/>
                    </a:ext>
                  </a:extLst>
                </p:cNvPr>
                <p:cNvSpPr/>
                <p:nvPr/>
              </p:nvSpPr>
              <p:spPr>
                <a:xfrm>
                  <a:off x="2976261" y="3827417"/>
                  <a:ext cx="692316" cy="171291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algn="r" defTabSz="914400">
                    <a:defRPr/>
                  </a:pPr>
                  <a:r>
                    <a:rPr lang="en-US" altLang="zh-CN" sz="100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IBM S/360</a:t>
                  </a:r>
                  <a:endParaRPr lang="zh-CN" altLang="en-US" sz="10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28" name="组 27"/>
              <p:cNvGrpSpPr/>
              <p:nvPr/>
            </p:nvGrpSpPr>
            <p:grpSpPr>
              <a:xfrm>
                <a:off x="4974116" y="3071087"/>
                <a:ext cx="936000" cy="828000"/>
                <a:chOff x="5223156" y="3188700"/>
                <a:chExt cx="936000" cy="828000"/>
              </a:xfrm>
            </p:grpSpPr>
            <p:pic>
              <p:nvPicPr>
                <p:cNvPr id="17" name="图片 16"/>
                <p:cNvPicPr>
                  <a:picLocks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223156" y="3188700"/>
                  <a:ext cx="936000" cy="828000"/>
                </a:xfrm>
                <a:prstGeom prst="roundRect">
                  <a:avLst>
                    <a:gd name="adj" fmla="val 7948"/>
                  </a:avLst>
                </a:prstGeom>
                <a:noFill/>
                <a:ln w="25400" cap="sq">
                  <a:noFill/>
                  <a:miter lim="800000"/>
                </a:ln>
                <a:effectLst/>
                <a:scene3d>
                  <a:camera prst="orthographicFront"/>
                  <a:lightRig rig="twoPt" dir="t">
                    <a:rot lat="0" lon="0" rev="7200000"/>
                  </a:lightRig>
                </a:scene3d>
                <a:sp3d>
                  <a:contourClr>
                    <a:srgbClr val="FFFFFF"/>
                  </a:contourClr>
                </a:sp3d>
              </p:spPr>
            </p:pic>
            <p:sp>
              <p:nvSpPr>
                <p:cNvPr id="141" name="矩形 140">
                  <a:extLst>
                    <a:ext uri="{FF2B5EF4-FFF2-40B4-BE49-F238E27FC236}">
                      <a16:creationId xmlns:a16="http://schemas.microsoft.com/office/drawing/2014/main" id="{FE975157-3969-4116-AE09-57B6E78CEF64}"/>
                    </a:ext>
                  </a:extLst>
                </p:cNvPr>
                <p:cNvSpPr/>
                <p:nvPr/>
              </p:nvSpPr>
              <p:spPr>
                <a:xfrm>
                  <a:off x="5353975" y="3824217"/>
                  <a:ext cx="657782" cy="171291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algn="r" defTabSz="914400">
                    <a:defRPr/>
                  </a:pPr>
                  <a:r>
                    <a:rPr lang="en-US" altLang="zh-CN" sz="100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IBM Z</a:t>
                  </a:r>
                  <a:r>
                    <a:rPr lang="zh-CN" altLang="en-US" sz="100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系列</a:t>
                  </a:r>
                </a:p>
              </p:txBody>
            </p:sp>
          </p:grpSp>
          <p:grpSp>
            <p:nvGrpSpPr>
              <p:cNvPr id="21" name="组 20"/>
              <p:cNvGrpSpPr/>
              <p:nvPr/>
            </p:nvGrpSpPr>
            <p:grpSpPr>
              <a:xfrm>
                <a:off x="5900433" y="4172078"/>
                <a:ext cx="936000" cy="828000"/>
                <a:chOff x="6096000" y="4289691"/>
                <a:chExt cx="936000" cy="828000"/>
              </a:xfrm>
            </p:grpSpPr>
            <p:pic>
              <p:nvPicPr>
                <p:cNvPr id="136" name="图片 135">
                  <a:extLst>
                    <a:ext uri="{FF2B5EF4-FFF2-40B4-BE49-F238E27FC236}">
                      <a16:creationId xmlns:a16="http://schemas.microsoft.com/office/drawing/2014/main" id="{8E6E6F1D-663E-49B9-8B76-5730AB85B63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6096000" y="4289691"/>
                  <a:ext cx="936000" cy="828000"/>
                </a:xfrm>
                <a:prstGeom prst="roundRect">
                  <a:avLst>
                    <a:gd name="adj" fmla="val 7948"/>
                  </a:avLst>
                </a:prstGeom>
                <a:noFill/>
                <a:ln w="25400" cap="sq">
                  <a:noFill/>
                  <a:miter lim="800000"/>
                </a:ln>
                <a:effectLst/>
                <a:scene3d>
                  <a:camera prst="orthographicFront"/>
                  <a:lightRig rig="twoPt" dir="t">
                    <a:rot lat="0" lon="0" rev="7200000"/>
                  </a:lightRig>
                </a:scene3d>
                <a:sp3d>
                  <a:contourClr>
                    <a:srgbClr val="FFFFFF"/>
                  </a:contourClr>
                </a:sp3d>
              </p:spPr>
            </p:pic>
            <p:sp>
              <p:nvSpPr>
                <p:cNvPr id="137" name="矩形 136">
                  <a:extLst>
                    <a:ext uri="{FF2B5EF4-FFF2-40B4-BE49-F238E27FC236}">
                      <a16:creationId xmlns:a16="http://schemas.microsoft.com/office/drawing/2014/main" id="{07BF3381-BCDC-40EA-9115-8EE5FE1F7247}"/>
                    </a:ext>
                  </a:extLst>
                </p:cNvPr>
                <p:cNvSpPr/>
                <p:nvPr/>
              </p:nvSpPr>
              <p:spPr>
                <a:xfrm>
                  <a:off x="6118921" y="4927660"/>
                  <a:ext cx="868273" cy="171291"/>
                </a:xfrm>
                <a:prstGeom prst="rect">
                  <a:avLst/>
                </a:prstGeom>
                <a:effectLst>
                  <a:outerShdw dist="12700" algn="tl" rotWithShape="0">
                    <a:prstClr val="black">
                      <a:alpha val="50000"/>
                    </a:prstClr>
                  </a:outerShdw>
                </a:effectLst>
              </p:spPr>
              <p:txBody>
                <a:bodyPr wrap="none" lIns="0" tIns="0" rIns="0" bIns="0">
                  <a:spAutoFit/>
                </a:bodyPr>
                <a:lstStyle/>
                <a:p>
                  <a:pPr algn="r" defTabSz="914400">
                    <a:defRPr/>
                  </a:pPr>
                  <a:r>
                    <a:rPr lang="en-US" altLang="zh-CN" sz="100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IBM AS/400e</a:t>
                  </a:r>
                  <a:endParaRPr lang="zh-CN" altLang="en-US" sz="10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pic>
            <p:nvPicPr>
              <p:cNvPr id="15" name="图片 14"/>
              <p:cNvPicPr>
                <a:picLocks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974116" y="5303928"/>
                <a:ext cx="1018514" cy="828000"/>
              </a:xfrm>
              <a:prstGeom prst="roundRect">
                <a:avLst>
                  <a:gd name="adj" fmla="val 7948"/>
                </a:avLst>
              </a:prstGeom>
              <a:noFill/>
              <a:ln w="25400" cap="sq">
                <a:noFill/>
                <a:miter lim="800000"/>
              </a:ln>
              <a:effectLst/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contourClr>
                  <a:srgbClr val="FFFFFF"/>
                </a:contourClr>
              </a:sp3d>
            </p:spPr>
          </p:pic>
          <p:pic>
            <p:nvPicPr>
              <p:cNvPr id="78" name="图片 77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613960" y="5303928"/>
                <a:ext cx="1128853" cy="828000"/>
              </a:xfrm>
              <a:prstGeom prst="roundRect">
                <a:avLst>
                  <a:gd name="adj" fmla="val 7948"/>
                </a:avLst>
              </a:prstGeom>
              <a:noFill/>
              <a:ln w="25400" cap="sq">
                <a:noFill/>
                <a:miter lim="800000"/>
              </a:ln>
              <a:effectLst/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contourClr>
                  <a:srgbClr val="FFFFFF"/>
                </a:contourClr>
              </a:sp3d>
            </p:spPr>
          </p:pic>
          <p:grpSp>
            <p:nvGrpSpPr>
              <p:cNvPr id="22" name="组 21"/>
              <p:cNvGrpSpPr/>
              <p:nvPr/>
            </p:nvGrpSpPr>
            <p:grpSpPr>
              <a:xfrm>
                <a:off x="3655722" y="4172078"/>
                <a:ext cx="936000" cy="828000"/>
                <a:chOff x="3904762" y="4289691"/>
                <a:chExt cx="936000" cy="828000"/>
              </a:xfrm>
            </p:grpSpPr>
            <p:pic>
              <p:nvPicPr>
                <p:cNvPr id="134" name="图片 133">
                  <a:extLst>
                    <a:ext uri="{FF2B5EF4-FFF2-40B4-BE49-F238E27FC236}">
                      <a16:creationId xmlns:a16="http://schemas.microsoft.com/office/drawing/2014/main" id="{5A2C9AAC-17F4-42F5-AC4C-1380445C724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904762" y="4289691"/>
                  <a:ext cx="936000" cy="828000"/>
                </a:xfrm>
                <a:prstGeom prst="roundRect">
                  <a:avLst>
                    <a:gd name="adj" fmla="val 7948"/>
                  </a:avLst>
                </a:prstGeom>
                <a:noFill/>
                <a:ln w="25400" cap="sq">
                  <a:noFill/>
                  <a:miter lim="800000"/>
                </a:ln>
                <a:effectLst/>
                <a:scene3d>
                  <a:camera prst="orthographicFront"/>
                  <a:lightRig rig="twoPt" dir="t">
                    <a:rot lat="0" lon="0" rev="7200000"/>
                  </a:lightRig>
                </a:scene3d>
                <a:sp3d>
                  <a:contourClr>
                    <a:srgbClr val="FFFFFF"/>
                  </a:contourClr>
                </a:sp3d>
              </p:spPr>
            </p:pic>
            <p:sp>
              <p:nvSpPr>
                <p:cNvPr id="135" name="矩形 134">
                  <a:extLst>
                    <a:ext uri="{FF2B5EF4-FFF2-40B4-BE49-F238E27FC236}">
                      <a16:creationId xmlns:a16="http://schemas.microsoft.com/office/drawing/2014/main" id="{35608AF7-B6DD-4C19-86BD-A2C82C12B830}"/>
                    </a:ext>
                  </a:extLst>
                </p:cNvPr>
                <p:cNvSpPr/>
                <p:nvPr/>
              </p:nvSpPr>
              <p:spPr>
                <a:xfrm>
                  <a:off x="4001864" y="4925417"/>
                  <a:ext cx="723560" cy="171291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algn="r" defTabSz="914400">
                    <a:defRPr/>
                  </a:pPr>
                  <a:r>
                    <a:rPr lang="en-US" altLang="zh-CN" sz="1000" b="1" dirty="0">
                      <a:solidFill>
                        <a:srgbClr val="FFFF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DEC PDP-8</a:t>
                  </a:r>
                  <a:endParaRPr lang="zh-CN" altLang="en-US" sz="10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B9D6A5C0-5EFC-42E2-A53C-BD5BA4492DE3}"/>
                  </a:ext>
                </a:extLst>
              </p:cNvPr>
              <p:cNvSpPr/>
              <p:nvPr/>
            </p:nvSpPr>
            <p:spPr>
              <a:xfrm>
                <a:off x="7663889" y="2148330"/>
                <a:ext cx="926155" cy="5823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>
                  <a:defRPr/>
                </a:pPr>
                <a:r>
                  <a:rPr lang="zh-CN" altLang="en-US" sz="1400" b="1" kern="0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算力摸高</a:t>
                </a:r>
                <a:endParaRPr lang="en-US" altLang="zh-CN" sz="1400" b="1" kern="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  <a:p>
                <a:pPr algn="ctr" defTabSz="914400">
                  <a:defRPr/>
                </a:pPr>
                <a:r>
                  <a:rPr lang="zh-CN" altLang="en-US" sz="1400" b="1" kern="0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Arial" panose="020B0604020202020204" pitchFamily="34" charset="0"/>
                  </a:rPr>
                  <a:t>主赛道</a:t>
                </a:r>
                <a:endParaRPr lang="zh-CN" altLang="en-US" sz="1400" b="1" dirty="0">
                  <a:solidFill>
                    <a:srgbClr val="1D1D1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4713C4EC-3CB6-468F-96D5-9A469A1D250D}"/>
                  </a:ext>
                </a:extLst>
              </p:cNvPr>
              <p:cNvSpPr/>
              <p:nvPr/>
            </p:nvSpPr>
            <p:spPr>
              <a:xfrm>
                <a:off x="5268495" y="5831259"/>
                <a:ext cx="485114" cy="171292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/>
              <a:p>
                <a:pPr algn="r" defTabSz="914400">
                  <a:defRPr/>
                </a:pPr>
                <a:r>
                  <a:rPr lang="en-US" altLang="zh-CN" sz="10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IBM PC</a:t>
                </a:r>
                <a:endParaRPr lang="zh-CN" altLang="en-US" sz="1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FAA6D83C-FB28-443A-8B8D-5FB3E9088554}"/>
                  </a:ext>
                </a:extLst>
              </p:cNvPr>
              <p:cNvGrpSpPr/>
              <p:nvPr/>
            </p:nvGrpSpPr>
            <p:grpSpPr>
              <a:xfrm>
                <a:off x="376571" y="1872752"/>
                <a:ext cx="663325" cy="4356721"/>
                <a:chOff x="278256" y="1728320"/>
                <a:chExt cx="656757" cy="4425694"/>
              </a:xfrm>
            </p:grpSpPr>
            <p:grpSp>
              <p:nvGrpSpPr>
                <p:cNvPr id="65" name="组合 64">
                  <a:extLst>
                    <a:ext uri="{FF2B5EF4-FFF2-40B4-BE49-F238E27FC236}">
                      <a16:creationId xmlns:a16="http://schemas.microsoft.com/office/drawing/2014/main" id="{9F4E2967-4660-4723-B0A9-799585186854}"/>
                    </a:ext>
                  </a:extLst>
                </p:cNvPr>
                <p:cNvGrpSpPr/>
                <p:nvPr/>
              </p:nvGrpSpPr>
              <p:grpSpPr>
                <a:xfrm>
                  <a:off x="278256" y="1728320"/>
                  <a:ext cx="378002" cy="4425694"/>
                  <a:chOff x="1203553" y="1210296"/>
                  <a:chExt cx="583340" cy="5355088"/>
                </a:xfrm>
              </p:grpSpPr>
              <p:sp>
                <p:nvSpPr>
                  <p:cNvPr id="72" name="等腰三角形 71">
                    <a:extLst>
                      <a:ext uri="{FF2B5EF4-FFF2-40B4-BE49-F238E27FC236}">
                        <a16:creationId xmlns:a16="http://schemas.microsoft.com/office/drawing/2014/main" id="{E2095C41-EA98-4A57-8644-E4BC522DFF00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03553" y="1210296"/>
                    <a:ext cx="583340" cy="5355088"/>
                  </a:xfrm>
                  <a:prstGeom prst="triangle">
                    <a:avLst/>
                  </a:prstGeom>
                  <a:gradFill flip="none" rotWithShape="1">
                    <a:gsLst>
                      <a:gs pos="0">
                        <a:schemeClr val="accent1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accent1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accent1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 dirty="0">
                      <a:solidFill>
                        <a:schemeClr val="tx2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73" name="矩形 72">
                    <a:extLst>
                      <a:ext uri="{FF2B5EF4-FFF2-40B4-BE49-F238E27FC236}">
                        <a16:creationId xmlns:a16="http://schemas.microsoft.com/office/drawing/2014/main" id="{4E660178-AB5F-4C1F-BFA9-D628E2FD0869}"/>
                      </a:ext>
                    </a:extLst>
                  </p:cNvPr>
                  <p:cNvSpPr/>
                  <p:nvPr/>
                </p:nvSpPr>
                <p:spPr>
                  <a:xfrm>
                    <a:off x="1274046" y="2485041"/>
                    <a:ext cx="435843" cy="1473810"/>
                  </a:xfrm>
                  <a:prstGeom prst="rect">
                    <a:avLst/>
                  </a:prstGeom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zh-CN" altLang="en-US" sz="1600" dirty="0">
                        <a:solidFill>
                          <a:schemeClr val="tx2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计算性能</a:t>
                    </a:r>
                  </a:p>
                </p:txBody>
              </p:sp>
            </p:grpSp>
            <p:grpSp>
              <p:nvGrpSpPr>
                <p:cNvPr id="66" name="组合 65">
                  <a:extLst>
                    <a:ext uri="{FF2B5EF4-FFF2-40B4-BE49-F238E27FC236}">
                      <a16:creationId xmlns:a16="http://schemas.microsoft.com/office/drawing/2014/main" id="{83F2E1A3-57A2-4854-A8F6-969075BD332C}"/>
                    </a:ext>
                  </a:extLst>
                </p:cNvPr>
                <p:cNvGrpSpPr/>
                <p:nvPr/>
              </p:nvGrpSpPr>
              <p:grpSpPr>
                <a:xfrm>
                  <a:off x="535542" y="1728320"/>
                  <a:ext cx="399471" cy="4425694"/>
                  <a:chOff x="1742377" y="1210296"/>
                  <a:chExt cx="583340" cy="5355088"/>
                </a:xfrm>
              </p:grpSpPr>
              <p:sp>
                <p:nvSpPr>
                  <p:cNvPr id="67" name="等腰三角形 66">
                    <a:extLst>
                      <a:ext uri="{FF2B5EF4-FFF2-40B4-BE49-F238E27FC236}">
                        <a16:creationId xmlns:a16="http://schemas.microsoft.com/office/drawing/2014/main" id="{43D87BFD-901D-4259-B120-842391907C23}"/>
                      </a:ext>
                    </a:extLst>
                  </p:cNvPr>
                  <p:cNvSpPr/>
                  <p:nvPr/>
                </p:nvSpPr>
                <p:spPr>
                  <a:xfrm>
                    <a:off x="1742377" y="1210296"/>
                    <a:ext cx="583340" cy="5355088"/>
                  </a:xfrm>
                  <a:prstGeom prst="triangle">
                    <a:avLst/>
                  </a:prstGeom>
                  <a:gradFill flip="none" rotWithShape="1">
                    <a:gsLst>
                      <a:gs pos="0">
                        <a:schemeClr val="accent5">
                          <a:lumMod val="60000"/>
                          <a:lumOff val="40000"/>
                          <a:shade val="30000"/>
                          <a:satMod val="115000"/>
                        </a:schemeClr>
                      </a:gs>
                      <a:gs pos="50000">
                        <a:schemeClr val="accent5">
                          <a:lumMod val="60000"/>
                          <a:lumOff val="40000"/>
                          <a:shade val="67500"/>
                          <a:satMod val="115000"/>
                        </a:schemeClr>
                      </a:gs>
                      <a:gs pos="100000">
                        <a:schemeClr val="accent5">
                          <a:lumMod val="60000"/>
                          <a:lumOff val="40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sp>
                <p:nvSpPr>
                  <p:cNvPr id="68" name="矩形 67">
                    <a:extLst>
                      <a:ext uri="{FF2B5EF4-FFF2-40B4-BE49-F238E27FC236}">
                        <a16:creationId xmlns:a16="http://schemas.microsoft.com/office/drawing/2014/main" id="{63BAED8C-7598-477B-9A1F-01D7C67C263E}"/>
                      </a:ext>
                    </a:extLst>
                  </p:cNvPr>
                  <p:cNvSpPr/>
                  <p:nvPr/>
                </p:nvSpPr>
                <p:spPr>
                  <a:xfrm>
                    <a:off x="1792429" y="4374980"/>
                    <a:ext cx="506763" cy="1473810"/>
                  </a:xfrm>
                  <a:prstGeom prst="rect">
                    <a:avLst/>
                  </a:prstGeom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zh-CN" altLang="en-US" sz="1600" dirty="0">
                        <a:solidFill>
                          <a:schemeClr val="tx2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部署规模</a:t>
                    </a:r>
                  </a:p>
                </p:txBody>
              </p:sp>
            </p:grpSp>
          </p:grpSp>
          <p:cxnSp>
            <p:nvCxnSpPr>
              <p:cNvPr id="74" name="直接箭头连接符 73">
                <a:extLst>
                  <a:ext uri="{FF2B5EF4-FFF2-40B4-BE49-F238E27FC236}">
                    <a16:creationId xmlns:a16="http://schemas.microsoft.com/office/drawing/2014/main" id="{5850A8DA-C02D-42A5-86B2-6861C1675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79455" y="2686864"/>
                <a:ext cx="741858" cy="493193"/>
              </a:xfrm>
              <a:prstGeom prst="straightConnector1">
                <a:avLst/>
              </a:prstGeom>
              <a:ln w="60325">
                <a:solidFill>
                  <a:srgbClr val="56C4D2"/>
                </a:solidFill>
                <a:tailEnd type="triangl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057B3A04-AF8D-4A9E-9F17-564FA8274F0C}"/>
                  </a:ext>
                </a:extLst>
              </p:cNvPr>
              <p:cNvSpPr/>
              <p:nvPr/>
            </p:nvSpPr>
            <p:spPr>
              <a:xfrm>
                <a:off x="1477838" y="2760720"/>
                <a:ext cx="926155" cy="3425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zh-CN" altLang="en-US" sz="1400" dirty="0">
                    <a:solidFill>
                      <a:srgbClr val="4472C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技术下沉</a:t>
                </a:r>
                <a:endParaRPr lang="zh-CN" altLang="en-US" sz="1400" dirty="0">
                  <a:solidFill>
                    <a:srgbClr val="4472C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DCEF9274-F657-4B04-A4FE-934CE89F87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6026" y="3791092"/>
                <a:ext cx="741858" cy="493193"/>
              </a:xfrm>
              <a:prstGeom prst="straightConnector1">
                <a:avLst/>
              </a:prstGeom>
              <a:ln w="60325">
                <a:solidFill>
                  <a:srgbClr val="56C4D2"/>
                </a:solidFill>
                <a:tailEnd type="triangl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矩形 88">
                <a:extLst>
                  <a:ext uri="{FF2B5EF4-FFF2-40B4-BE49-F238E27FC236}">
                    <a16:creationId xmlns:a16="http://schemas.microsoft.com/office/drawing/2014/main" id="{202F1135-3471-411E-99B8-2AE08AF6D720}"/>
                  </a:ext>
                </a:extLst>
              </p:cNvPr>
              <p:cNvSpPr/>
              <p:nvPr/>
            </p:nvSpPr>
            <p:spPr>
              <a:xfrm>
                <a:off x="4328363" y="3866530"/>
                <a:ext cx="741977" cy="3425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zh-CN" altLang="en-US" sz="1400" dirty="0">
                    <a:solidFill>
                      <a:srgbClr val="4472C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小型化</a:t>
                </a:r>
                <a:endParaRPr lang="zh-CN" altLang="en-US" sz="1400" dirty="0">
                  <a:solidFill>
                    <a:srgbClr val="4472C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92" name="直接箭头连接符 91">
                <a:extLst>
                  <a:ext uri="{FF2B5EF4-FFF2-40B4-BE49-F238E27FC236}">
                    <a16:creationId xmlns:a16="http://schemas.microsoft.com/office/drawing/2014/main" id="{E7F8E044-ED96-4EC9-865D-0F0C0A19AC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4633" y="4900664"/>
                <a:ext cx="741858" cy="493193"/>
              </a:xfrm>
              <a:prstGeom prst="straightConnector1">
                <a:avLst/>
              </a:prstGeom>
              <a:ln w="60325">
                <a:solidFill>
                  <a:srgbClr val="56C4D2"/>
                </a:solidFill>
                <a:tailEnd type="triangl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713B15B1-8A4E-4347-8281-62EA391CBDD2}"/>
                  </a:ext>
                </a:extLst>
              </p:cNvPr>
              <p:cNvSpPr/>
              <p:nvPr/>
            </p:nvSpPr>
            <p:spPr>
              <a:xfrm>
                <a:off x="5323986" y="4966884"/>
                <a:ext cx="1373447" cy="3425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zh-CN" altLang="en-US" sz="1400" dirty="0">
                    <a:solidFill>
                      <a:srgbClr val="4472C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分散</a:t>
                </a:r>
                <a:r>
                  <a:rPr kumimoji="1" lang="en-US" altLang="zh-CN" sz="1400" dirty="0">
                    <a:solidFill>
                      <a:srgbClr val="4472C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/</a:t>
                </a:r>
                <a:r>
                  <a:rPr kumimoji="1" lang="zh-CN" altLang="en-US" sz="1400" dirty="0">
                    <a:solidFill>
                      <a:srgbClr val="4472C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泛在部署</a:t>
                </a:r>
                <a:endParaRPr lang="zh-CN" altLang="en-US" sz="1400" dirty="0">
                  <a:solidFill>
                    <a:srgbClr val="4472C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9" name="标题 8">
            <a:extLst>
              <a:ext uri="{FF2B5EF4-FFF2-40B4-BE49-F238E27FC236}">
                <a16:creationId xmlns:a16="http://schemas.microsoft.com/office/drawing/2014/main" id="{88E2FE03-CE8E-F834-C05A-2CD4AB51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zh-CN" altLang="en-US" dirty="0"/>
              <a:t>计算产业：计算需求驱动</a:t>
            </a:r>
          </a:p>
        </p:txBody>
      </p:sp>
    </p:spTree>
    <p:extLst>
      <p:ext uri="{BB962C8B-B14F-4D97-AF65-F5344CB8AC3E}">
        <p14:creationId xmlns:p14="http://schemas.microsoft.com/office/powerpoint/2010/main" val="2563706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3318274-4988-A24C-A300-D395CB35B714}"/>
              </a:ext>
            </a:extLst>
          </p:cNvPr>
          <p:cNvSpPr txBox="1"/>
          <p:nvPr/>
        </p:nvSpPr>
        <p:spPr>
          <a:xfrm>
            <a:off x="1241074" y="2990247"/>
            <a:ext cx="101324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96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9700D0-0E5A-4E5C-0761-B33E2775D9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i="0" dirty="0">
                <a:effectLst/>
                <a:latin typeface="+mj-ea"/>
                <a:ea typeface="+mj-ea"/>
              </a:rPr>
              <a:t>总结与思考</a:t>
            </a:r>
            <a:endParaRPr lang="en-US" altLang="zh-CN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20713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0258604-1DD1-8879-E8EA-5F6B8398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22789"/>
            <a:ext cx="10963473" cy="589190"/>
          </a:xfrm>
        </p:spPr>
        <p:txBody>
          <a:bodyPr/>
          <a:lstStyle/>
          <a:p>
            <a:r>
              <a:rPr lang="zh-CN" altLang="en-US" dirty="0"/>
              <a:t>计算产业发展的四个时代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68CE08-C441-3DD1-B4D7-138D63D53E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3635" y="1246909"/>
            <a:ext cx="10963473" cy="5108171"/>
          </a:xfrm>
        </p:spPr>
        <p:txBody>
          <a:bodyPr/>
          <a:lstStyle/>
          <a:p>
            <a:pPr marL="582006" lvl="1" indent="-342900">
              <a:buFont typeface="+mj-lt"/>
              <a:buAutoNum type="arabicPeriod"/>
            </a:pPr>
            <a:r>
              <a:rPr lang="zh-CN" altLang="en-US" dirty="0"/>
              <a:t>奠基时代</a:t>
            </a:r>
            <a:r>
              <a:rPr lang="en-US" altLang="zh-CN" dirty="0"/>
              <a:t>1945~1970 </a:t>
            </a:r>
            <a:r>
              <a:rPr lang="zh-CN" altLang="en-US" dirty="0"/>
              <a:t>：单体算力集中，器件以电子管</a:t>
            </a:r>
            <a:r>
              <a:rPr lang="en-US" altLang="zh-CN" dirty="0"/>
              <a:t>/</a:t>
            </a:r>
            <a:r>
              <a:rPr lang="zh-CN" altLang="en-US" dirty="0"/>
              <a:t>晶体管为主，体积</a:t>
            </a:r>
            <a:r>
              <a:rPr lang="en-US" altLang="zh-CN" dirty="0"/>
              <a:t>&amp;</a:t>
            </a:r>
            <a:r>
              <a:rPr lang="zh-CN" altLang="en-US" dirty="0"/>
              <a:t>耗电大</a:t>
            </a:r>
            <a:endParaRPr lang="en-US" altLang="zh-CN" dirty="0"/>
          </a:p>
          <a:p>
            <a:pPr marL="582006" lvl="1" indent="-342900">
              <a:buFont typeface="+mj-lt"/>
              <a:buAutoNum type="arabicPeriod"/>
            </a:pPr>
            <a:r>
              <a:rPr lang="zh-CN" altLang="en-US" dirty="0"/>
              <a:t>通用架构时代</a:t>
            </a:r>
            <a:r>
              <a:rPr lang="en-US" altLang="zh-CN" dirty="0"/>
              <a:t>1971~1995 </a:t>
            </a:r>
            <a:r>
              <a:rPr lang="zh-CN" altLang="en-US" dirty="0"/>
              <a:t>：大规模集成电路爆发，巨型机算力摸高，小</a:t>
            </a:r>
            <a:r>
              <a:rPr lang="en-US" altLang="zh-CN" dirty="0"/>
              <a:t>/</a:t>
            </a:r>
            <a:r>
              <a:rPr lang="zh-CN" altLang="en-US" dirty="0"/>
              <a:t>微机快速普及</a:t>
            </a:r>
            <a:endParaRPr lang="en-US" altLang="zh-CN" dirty="0"/>
          </a:p>
          <a:p>
            <a:pPr marL="582006" lvl="1" indent="-342900">
              <a:buFont typeface="+mj-lt"/>
              <a:buAutoNum type="arabicPeriod"/>
            </a:pPr>
            <a:r>
              <a:rPr lang="zh-CN" altLang="en-US" dirty="0"/>
              <a:t>互联网云计算时代</a:t>
            </a:r>
            <a:r>
              <a:rPr lang="en-US" altLang="zh-CN" dirty="0"/>
              <a:t>1995~2020</a:t>
            </a:r>
            <a:r>
              <a:rPr lang="zh-CN" altLang="en-US" dirty="0"/>
              <a:t>：“数据中心”出现，应用催生更多算力服务形态和需求</a:t>
            </a:r>
            <a:endParaRPr lang="en-US" altLang="zh-CN" dirty="0"/>
          </a:p>
          <a:p>
            <a:pPr marL="582006" lvl="1" indent="-342900">
              <a:buFont typeface="+mj-lt"/>
              <a:buAutoNum type="arabicPeriod"/>
            </a:pPr>
            <a:r>
              <a:rPr lang="zh-CN" altLang="en-US" dirty="0"/>
              <a:t>未来计算时代：</a:t>
            </a:r>
            <a:r>
              <a:rPr lang="en-US" altLang="zh-CN" dirty="0"/>
              <a:t>2020~2030</a:t>
            </a:r>
            <a:r>
              <a:rPr lang="zh-CN" altLang="en-US" dirty="0"/>
              <a:t>：计算面向集约</a:t>
            </a:r>
            <a:r>
              <a:rPr lang="en-US" altLang="zh-CN" dirty="0"/>
              <a:t>&amp;</a:t>
            </a:r>
            <a:r>
              <a:rPr lang="zh-CN" altLang="en-US" dirty="0"/>
              <a:t>泛在</a:t>
            </a:r>
            <a:r>
              <a:rPr lang="en-US" altLang="zh-CN" dirty="0"/>
              <a:t>&amp;</a:t>
            </a:r>
            <a:r>
              <a:rPr lang="zh-CN" altLang="en-US" dirty="0"/>
              <a:t>融合演进，引领</a:t>
            </a:r>
            <a:r>
              <a:rPr lang="en-US" altLang="zh-CN" dirty="0"/>
              <a:t>K</a:t>
            </a:r>
            <a:r>
              <a:rPr lang="zh-CN" altLang="en-US" dirty="0"/>
              <a:t>型算力需求爆发式发展</a:t>
            </a:r>
            <a:endParaRPr lang="en-US" altLang="zh-CN" dirty="0"/>
          </a:p>
        </p:txBody>
      </p:sp>
      <p:pic>
        <p:nvPicPr>
          <p:cNvPr id="16" name="Picture 2" descr="思考表情包图片-思考表情包模板下载-包图网">
            <a:extLst>
              <a:ext uri="{FF2B5EF4-FFF2-40B4-BE49-F238E27FC236}">
                <a16:creationId xmlns:a16="http://schemas.microsoft.com/office/drawing/2014/main" id="{004F2885-36E8-B539-D06A-3E91B56DA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87838" y="3963343"/>
            <a:ext cx="2299270" cy="2299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001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688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4F05058-0821-AFAF-0EBB-2167E84F8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引用与参考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A85FFCC-0519-35D4-40F4-46CFF28970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>
              <a:lnSpc>
                <a:spcPct val="100000"/>
              </a:lnSpc>
            </a:pPr>
            <a:endParaRPr lang="en" altLang="zh-CN" sz="1200" b="1" i="0" dirty="0">
              <a:solidFill>
                <a:srgbClr val="4D6BFE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l">
              <a:lnSpc>
                <a:spcPct val="100000"/>
              </a:lnSpc>
            </a:pPr>
            <a:endParaRPr lang="en" altLang="zh-CN" sz="1200" b="1" i="0" dirty="0">
              <a:solidFill>
                <a:srgbClr val="4D6BFE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l"/>
            <a:r>
              <a:rPr lang="en" altLang="zh-CN" dirty="0"/>
              <a:t>PPT </a:t>
            </a:r>
            <a:r>
              <a:rPr lang="zh-CN" altLang="en" dirty="0"/>
              <a:t>开源</a:t>
            </a:r>
            <a:r>
              <a:rPr lang="zh-CN" altLang="en-US" dirty="0"/>
              <a:t>在：</a:t>
            </a:r>
            <a:r>
              <a:rPr lang="en" altLang="zh-CN" dirty="0">
                <a:hlinkClick r:id="rId2"/>
              </a:rPr>
              <a:t>https://github.com/chenzomi12/AIInfra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414083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32289</TotalTime>
  <Words>419</Words>
  <Application>Microsoft Macintosh PowerPoint</Application>
  <PresentationFormat>自定义</PresentationFormat>
  <Paragraphs>74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9</vt:i4>
      </vt:variant>
    </vt:vector>
  </HeadingPairs>
  <TitlesOfParts>
    <vt:vector size="25" baseType="lpstr">
      <vt:lpstr>微软雅黑</vt:lpstr>
      <vt:lpstr>微软雅黑</vt:lpstr>
      <vt:lpstr>ACGN-MiaoGB-Flash</vt:lpstr>
      <vt:lpstr>PingFang SC</vt:lpstr>
      <vt:lpstr>PingFang SC Semibold</vt:lpstr>
      <vt:lpstr>Arial</vt:lpstr>
      <vt:lpstr>Calibri</vt:lpstr>
      <vt:lpstr>Futura-Medium</vt:lpstr>
      <vt:lpstr>Gill Sans MT</vt:lpstr>
      <vt:lpstr>Lexend</vt:lpstr>
      <vt:lpstr>Wingdings</vt:lpstr>
      <vt:lpstr>封面页_图片版 </vt:lpstr>
      <vt:lpstr>1_内容Copytext </vt:lpstr>
      <vt:lpstr>code01</vt:lpstr>
      <vt:lpstr>1_code01</vt:lpstr>
      <vt:lpstr>结束页</vt:lpstr>
      <vt:lpstr>PowerPoint 演示文稿</vt:lpstr>
      <vt:lpstr>Content</vt:lpstr>
      <vt:lpstr>Content</vt:lpstr>
      <vt:lpstr>PowerPoint 演示文稿</vt:lpstr>
      <vt:lpstr>计算产业：计算需求驱动</vt:lpstr>
      <vt:lpstr>PowerPoint 演示文稿</vt:lpstr>
      <vt:lpstr>计算产业发展的四个时代</vt:lpstr>
      <vt:lpstr>PowerPoint 演示文稿</vt:lpstr>
      <vt:lpstr>引用与参考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10455</cp:revision>
  <cp:lastPrinted>2023-09-08T09:14:01Z</cp:lastPrinted>
  <dcterms:created xsi:type="dcterms:W3CDTF">2020-08-28T08:44:19Z</dcterms:created>
  <dcterms:modified xsi:type="dcterms:W3CDTF">2025-06-01T12:40:17Z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